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9"/>
  </p:notesMasterIdLst>
  <p:handoutMasterIdLst>
    <p:handoutMasterId r:id="rId30"/>
  </p:handoutMasterIdLst>
  <p:sldIdLst>
    <p:sldId id="396" r:id="rId2"/>
    <p:sldId id="445" r:id="rId3"/>
    <p:sldId id="397" r:id="rId4"/>
    <p:sldId id="444" r:id="rId5"/>
    <p:sldId id="411" r:id="rId6"/>
    <p:sldId id="419" r:id="rId7"/>
    <p:sldId id="398" r:id="rId8"/>
    <p:sldId id="400" r:id="rId9"/>
    <p:sldId id="459" r:id="rId10"/>
    <p:sldId id="423" r:id="rId11"/>
    <p:sldId id="448" r:id="rId12"/>
    <p:sldId id="449" r:id="rId13"/>
    <p:sldId id="450" r:id="rId14"/>
    <p:sldId id="451" r:id="rId15"/>
    <p:sldId id="452" r:id="rId16"/>
    <p:sldId id="453" r:id="rId17"/>
    <p:sldId id="454" r:id="rId18"/>
    <p:sldId id="455" r:id="rId19"/>
    <p:sldId id="456" r:id="rId20"/>
    <p:sldId id="457" r:id="rId21"/>
    <p:sldId id="458" r:id="rId22"/>
    <p:sldId id="422" r:id="rId23"/>
    <p:sldId id="420" r:id="rId24"/>
    <p:sldId id="399" r:id="rId25"/>
    <p:sldId id="412" r:id="rId26"/>
    <p:sldId id="414" r:id="rId27"/>
    <p:sldId id="405" r:id="rId28"/>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a:srgbClr val="990033"/>
    <a:srgbClr val="A40037"/>
    <a:srgbClr val="A50021"/>
    <a:srgbClr val="996633"/>
    <a:srgbClr val="800000"/>
    <a:srgbClr val="CC0066"/>
    <a:srgbClr val="663300"/>
    <a:srgbClr val="CC6600"/>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77" autoAdjust="0"/>
    <p:restoredTop sz="89447" autoAdjust="0"/>
  </p:normalViewPr>
  <p:slideViewPr>
    <p:cSldViewPr>
      <p:cViewPr>
        <p:scale>
          <a:sx n="80" d="100"/>
          <a:sy n="80" d="100"/>
        </p:scale>
        <p:origin x="-1632" y="-132"/>
      </p:cViewPr>
      <p:guideLst>
        <p:guide orient="horz" pos="2160"/>
        <p:guide pos="2880"/>
      </p:guideLst>
    </p:cSldViewPr>
  </p:slideViewPr>
  <p:outlineViewPr>
    <p:cViewPr>
      <p:scale>
        <a:sx n="33" d="100"/>
        <a:sy n="33" d="100"/>
      </p:scale>
      <p:origin x="0" y="414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1926" y="-84"/>
      </p:cViewPr>
      <p:guideLst>
        <p:guide orient="horz" pos="2928"/>
        <p:guide pos="216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pfa-storage\Business%20Support\Proposal%20RSA%20Graph%202015.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lang="en-US" sz="1200" b="0">
                <a:latin typeface="Baskerville" pitchFamily="18" charset="0"/>
              </a:defRPr>
            </a:pPr>
            <a:r>
              <a:rPr lang="en-US" sz="1200" b="0">
                <a:latin typeface="Baskerville" pitchFamily="18" charset="0"/>
              </a:rPr>
              <a:t>ARM RSA Fund Price - Inception to date </a:t>
            </a:r>
          </a:p>
        </c:rich>
      </c:tx>
      <c:layout/>
      <c:overlay val="0"/>
    </c:title>
    <c:autoTitleDeleted val="0"/>
    <c:plotArea>
      <c:layout>
        <c:manualLayout>
          <c:layoutTarget val="inner"/>
          <c:xMode val="edge"/>
          <c:yMode val="edge"/>
          <c:x val="0.12319205837906626"/>
          <c:y val="0.14283484450807291"/>
          <c:w val="0.82641640419947504"/>
          <c:h val="0.65689871152469881"/>
        </c:manualLayout>
      </c:layout>
      <c:lineChart>
        <c:grouping val="standard"/>
        <c:varyColors val="0"/>
        <c:ser>
          <c:idx val="25"/>
          <c:order val="25"/>
          <c:tx>
            <c:strRef>
              <c:f>Sheet1!$B$2</c:f>
            </c:strRef>
          </c:tx>
          <c:spPr>
            <a:ln w="22225">
              <a:solidFill>
                <a:srgbClr val="7A0000"/>
              </a:solidFill>
            </a:ln>
          </c:spPr>
          <c:marker>
            <c:symbol val="none"/>
          </c:marker>
          <c:cat>
            <c:multiLvlStrRef>
              <c:f>Sheet1!$A$3:$A$2808</c:f>
            </c:multiLvlStrRef>
          </c:cat>
          <c:val>
            <c:numRef>
              <c:f>Sheet1!$B$3:$B$2808</c:f>
            </c:numRef>
          </c:val>
          <c:smooth val="0"/>
        </c:ser>
        <c:ser>
          <c:idx val="26"/>
          <c:order val="26"/>
          <c:tx>
            <c:strRef>
              <c:f>Sheet1!$C$2</c:f>
            </c:strRef>
          </c:tx>
          <c:spPr>
            <a:ln w="22225">
              <a:solidFill>
                <a:schemeClr val="tx2">
                  <a:lumMod val="60000"/>
                  <a:lumOff val="40000"/>
                </a:schemeClr>
              </a:solidFill>
            </a:ln>
          </c:spPr>
          <c:marker>
            <c:symbol val="none"/>
          </c:marker>
          <c:cat>
            <c:multiLvlStrRef>
              <c:f>Sheet1!$A$3:$A$2808</c:f>
            </c:multiLvlStrRef>
          </c:cat>
          <c:val>
            <c:numRef>
              <c:f>Sheet1!$C$3:$C$2808</c:f>
            </c:numRef>
          </c:val>
          <c:smooth val="0"/>
        </c:ser>
        <c:ser>
          <c:idx val="27"/>
          <c:order val="27"/>
          <c:tx>
            <c:strRef>
              <c:f>Sheet1!$D$2</c:f>
            </c:strRef>
          </c:tx>
          <c:spPr>
            <a:ln w="22225"/>
          </c:spPr>
          <c:marker>
            <c:symbol val="none"/>
          </c:marker>
          <c:cat>
            <c:multiLvlStrRef>
              <c:f>Sheet1!$A$3:$A$2808</c:f>
            </c:multiLvlStrRef>
          </c:cat>
          <c:val>
            <c:numRef>
              <c:f>Sheet1!$D$3:$D$2808</c:f>
            </c:numRef>
          </c:val>
          <c:smooth val="0"/>
        </c:ser>
        <c:ser>
          <c:idx val="28"/>
          <c:order val="28"/>
          <c:spPr>
            <a:ln w="25400">
              <a:solidFill>
                <a:schemeClr val="tx1"/>
              </a:solidFill>
              <a:prstDash val="solid"/>
            </a:ln>
          </c:spPr>
          <c:marker>
            <c:symbol val="none"/>
          </c:marker>
          <c:cat>
            <c:multiLvlStrRef>
              <c:f>'inceptn to date'!$A$7:$A$1631</c:f>
            </c:multiLvlStrRef>
          </c:cat>
          <c:val>
            <c:numRef>
              <c:f>'inceptn to date'!$B$7:$B$1631</c:f>
            </c:numRef>
          </c:val>
          <c:smooth val="0"/>
        </c:ser>
        <c:ser>
          <c:idx val="29"/>
          <c:order val="29"/>
          <c:spPr>
            <a:ln w="25400">
              <a:solidFill>
                <a:schemeClr val="tx1"/>
              </a:solidFill>
              <a:prstDash val="solid"/>
            </a:ln>
          </c:spPr>
          <c:marker>
            <c:symbol val="none"/>
          </c:marker>
          <c:cat>
            <c:multiLvlStrRef>
              <c:f>'[Graph for proposal.xls]inceptn to date'!$A$7:$A$1662</c:f>
            </c:multiLvlStrRef>
          </c:cat>
          <c:val>
            <c:numRef>
              <c:f>'[Graph for proposal.xls]inceptn to date'!$B$7:$B$1662</c:f>
            </c:numRef>
          </c:val>
          <c:smooth val="0"/>
        </c:ser>
        <c:ser>
          <c:idx val="30"/>
          <c:order val="30"/>
          <c:spPr>
            <a:ln>
              <a:solidFill>
                <a:sysClr val="windowText" lastClr="000000"/>
              </a:solidFill>
            </a:ln>
          </c:spPr>
          <c:marker>
            <c:symbol val="none"/>
          </c:marker>
          <c:cat>
            <c:multiLvlStrRef>
              <c:f>'[Graph for proposal.xls]inceptn to date'!$A$7:$A$1683</c:f>
            </c:multiLvlStrRef>
          </c:cat>
          <c:val>
            <c:numRef>
              <c:f>'[Graph for proposal.xls]inceptn to date'!$B$7:$B$1683</c:f>
            </c:numRef>
          </c:val>
          <c:smooth val="0"/>
        </c:ser>
        <c:ser>
          <c:idx val="31"/>
          <c:order val="31"/>
          <c:tx>
            <c:strRef>
              <c:f>[Graph.xlsx]rsa!$B$3</c:f>
            </c:strRef>
          </c:tx>
          <c:spPr>
            <a:ln>
              <a:solidFill>
                <a:schemeClr val="tx1"/>
              </a:solidFill>
            </a:ln>
          </c:spPr>
          <c:marker>
            <c:symbol val="none"/>
          </c:marker>
          <c:cat>
            <c:multiLvlStrRef>
              <c:f>[Graph.xlsx]rsa!$A$4:$A$2780</c:f>
            </c:multiLvlStrRef>
          </c:cat>
          <c:val>
            <c:numRef>
              <c:f>[Graph.xlsx]rsa!$B$4:$B$2780</c:f>
            </c:numRef>
          </c:val>
          <c:smooth val="0"/>
        </c:ser>
        <c:ser>
          <c:idx val="32"/>
          <c:order val="32"/>
          <c:spPr>
            <a:ln w="25400">
              <a:solidFill>
                <a:schemeClr val="tx1"/>
              </a:solidFill>
              <a:prstDash val="solid"/>
            </a:ln>
          </c:spPr>
          <c:marker>
            <c:symbol val="none"/>
          </c:marker>
          <c:cat>
            <c:multiLvlStrRef>
              <c:f>'[Graph - RSA New.xls]inceptn to date'!$A$7:$A$2842</c:f>
            </c:multiLvlStrRef>
          </c:cat>
          <c:val>
            <c:numRef>
              <c:f>'[Graph - RSA New.xls]inceptn to date'!$B$7:$B$2842</c:f>
            </c:numRef>
          </c:val>
          <c:smooth val="0"/>
        </c:ser>
        <c:ser>
          <c:idx val="33"/>
          <c:order val="33"/>
          <c:spPr>
            <a:ln w="25400">
              <a:solidFill>
                <a:schemeClr val="tx1"/>
              </a:solidFill>
              <a:prstDash val="solid"/>
            </a:ln>
          </c:spPr>
          <c:marker>
            <c:symbol val="none"/>
          </c:marker>
          <c:cat>
            <c:multiLvlStrRef>
              <c:f>'[Graph - RSA New.xls]inceptn to date'!$A$7:$A$2868</c:f>
            </c:multiLvlStrRef>
          </c:cat>
          <c:val>
            <c:numRef>
              <c:f>'[Graph - RSA New.xls]inceptn to date'!$B$7:$B$2868</c:f>
            </c:numRef>
          </c:val>
          <c:smooth val="0"/>
        </c:ser>
        <c:ser>
          <c:idx val="34"/>
          <c:order val="34"/>
          <c:spPr>
            <a:ln w="25400">
              <a:solidFill>
                <a:schemeClr val="tx1"/>
              </a:solidFill>
              <a:prstDash val="solid"/>
            </a:ln>
          </c:spPr>
          <c:marker>
            <c:symbol val="none"/>
          </c:marker>
          <c:cat>
            <c:multiLvlStrRef>
              <c:f>'[Graph - RSA New.xls]inceptn to date'!$A$7:$A$2885</c:f>
            </c:multiLvlStrRef>
          </c:cat>
          <c:val>
            <c:numRef>
              <c:f>'[Graph - RSA New.xls]inceptn to date'!$B$7:$B$2885</c:f>
            </c:numRef>
          </c:val>
          <c:smooth val="0"/>
        </c:ser>
        <c:ser>
          <c:idx val="35"/>
          <c:order val="35"/>
          <c:spPr>
            <a:ln w="25400">
              <a:solidFill>
                <a:schemeClr val="tx1"/>
              </a:solidFill>
              <a:prstDash val="solid"/>
            </a:ln>
          </c:spPr>
          <c:marker>
            <c:symbol val="none"/>
          </c:marker>
          <c:cat>
            <c:multiLvlStrRef>
              <c:f>'[Graph - RSA New.xls]inceptn to date'!$A$7:$A$2927</c:f>
            </c:multiLvlStrRef>
          </c:cat>
          <c:val>
            <c:numRef>
              <c:f>'[Graph - RSA New.xls]inceptn to date'!$B$7:$B$2927</c:f>
            </c:numRef>
          </c:val>
          <c:smooth val="0"/>
        </c:ser>
        <c:ser>
          <c:idx val="36"/>
          <c:order val="36"/>
          <c:spPr>
            <a:ln w="25400">
              <a:solidFill>
                <a:schemeClr val="tx1"/>
              </a:solidFill>
              <a:prstDash val="solid"/>
            </a:ln>
          </c:spPr>
          <c:marker>
            <c:symbol val="none"/>
          </c:marker>
          <c:cat>
            <c:multiLvlStrRef>
              <c:f>'[Graph - RSA New.xls]inceptn to date'!$A$7:$A$2927</c:f>
            </c:multiLvlStrRef>
          </c:cat>
          <c:val>
            <c:numRef>
              <c:f>'[Graph - RSA New.xls]inceptn to date'!$B$7:$B$2927</c:f>
            </c:numRef>
          </c:val>
          <c:smooth val="0"/>
        </c:ser>
        <c:ser>
          <c:idx val="37"/>
          <c:order val="37"/>
          <c:tx>
            <c:strRef>
              <c:f>'[Fund Price Graph - BoardPaper June 14.xlsx]Sheet1'!$B$2</c:f>
            </c:strRef>
          </c:tx>
          <c:marker>
            <c:symbol val="none"/>
          </c:marker>
          <c:cat>
            <c:multiLvlStrRef>
              <c:f>'[Fund Price Graph - BoardPaper June 14.xlsx]Sheet1'!$A$3:$A$2994</c:f>
            </c:multiLvlStrRef>
          </c:cat>
          <c:val>
            <c:numRef>
              <c:f>'[Fund Price Graph - BoardPaper June 14.xlsx]Sheet1'!$B$3:$B$2994</c:f>
            </c:numRef>
          </c:val>
          <c:smooth val="0"/>
        </c:ser>
        <c:ser>
          <c:idx val="38"/>
          <c:order val="38"/>
          <c:tx>
            <c:strRef>
              <c:f>Sheet1!#REF!</c:f>
            </c:strRef>
          </c:tx>
          <c:marker>
            <c:symbol val="none"/>
          </c:marker>
          <c:cat>
            <c:multiLvlStrRef>
              <c:f>'[Fund Price Graph - BoardPaper June 14.xlsx]Sheet1'!$A$3:$A$2994</c:f>
            </c:multiLvlStrRef>
          </c:cat>
          <c:val>
            <c:numRef>
              <c:f>Sheet1!#REF!</c:f>
            </c:numRef>
          </c:val>
          <c:smooth val="0"/>
        </c:ser>
        <c:ser>
          <c:idx val="39"/>
          <c:order val="39"/>
          <c:tx>
            <c:strRef>
              <c:f>Sheet1!#REF!</c:f>
            </c:strRef>
          </c:tx>
          <c:marker>
            <c:symbol val="none"/>
          </c:marker>
          <c:cat>
            <c:multiLvlStrRef>
              <c:f>'[Fund Price Graph - BoardPaper June 14.xlsx]Sheet1'!$A$3:$A$2994</c:f>
            </c:multiLvlStrRef>
          </c:cat>
          <c:val>
            <c:numRef>
              <c:f>Sheet1!#REF!</c:f>
            </c:numRef>
          </c:val>
          <c:smooth val="0"/>
        </c:ser>
        <c:ser>
          <c:idx val="40"/>
          <c:order val="40"/>
          <c:tx>
            <c:strRef>
              <c:f>'[Fund Price Graph - BoardPaper June 14.xlsx]Sheet1'!$B$2</c:f>
            </c:strRef>
          </c:tx>
          <c:marker>
            <c:symbol val="none"/>
          </c:marker>
          <c:cat>
            <c:multiLvlStrRef>
              <c:f>'[Fund Price Graph - BoardPaper June 14.xlsx]Sheet1'!$A$3:$A$2994</c:f>
            </c:multiLvlStrRef>
          </c:cat>
          <c:val>
            <c:numRef>
              <c:f>'[Fund Price Graph - BoardPaper June 14.xlsx]Sheet1'!$B$3:$B$2994</c:f>
            </c:numRef>
          </c:val>
          <c:smooth val="0"/>
        </c:ser>
        <c:ser>
          <c:idx val="41"/>
          <c:order val="41"/>
          <c:tx>
            <c:strRef>
              <c:f>Sheet1!#REF!</c:f>
            </c:strRef>
          </c:tx>
          <c:marker>
            <c:symbol val="none"/>
          </c:marker>
          <c:cat>
            <c:multiLvlStrRef>
              <c:f>'[Fund Price Graph - BoardPaper June 14.xlsx]Sheet1'!$A$3:$A$2994</c:f>
            </c:multiLvlStrRef>
          </c:cat>
          <c:val>
            <c:numRef>
              <c:f>Sheet1!#REF!</c:f>
            </c:numRef>
          </c:val>
          <c:smooth val="0"/>
        </c:ser>
        <c:ser>
          <c:idx val="42"/>
          <c:order val="42"/>
          <c:tx>
            <c:strRef>
              <c:f>Sheet1!#REF!</c:f>
            </c:strRef>
          </c:tx>
          <c:marker>
            <c:symbol val="none"/>
          </c:marker>
          <c:cat>
            <c:multiLvlStrRef>
              <c:f>'[Fund Price Graph - BoardPaper June 14.xlsx]Sheet1'!$A$3:$A$2994</c:f>
            </c:multiLvlStrRef>
          </c:cat>
          <c:val>
            <c:numRef>
              <c:f>Sheet1!#REF!</c:f>
            </c:numRef>
          </c:val>
          <c:smooth val="0"/>
        </c:ser>
        <c:ser>
          <c:idx val="43"/>
          <c:order val="43"/>
          <c:tx>
            <c:strRef>
              <c:f>Sheet1!$B$2</c:f>
            </c:strRef>
          </c:tx>
          <c:marker>
            <c:symbol val="none"/>
          </c:marker>
          <c:cat>
            <c:multiLvlStrRef>
              <c:f>Sheet1!$A$3:$A$3022</c:f>
            </c:multiLvlStrRef>
          </c:cat>
          <c:val>
            <c:numRef>
              <c:f>Sheet1!$B$3:$B$3022</c:f>
            </c:numRef>
          </c:val>
          <c:smooth val="0"/>
        </c:ser>
        <c:ser>
          <c:idx val="44"/>
          <c:order val="44"/>
          <c:tx>
            <c:strRef>
              <c:f>Sheet1!#REF!</c:f>
            </c:strRef>
          </c:tx>
          <c:marker>
            <c:symbol val="none"/>
          </c:marker>
          <c:cat>
            <c:multiLvlStrRef>
              <c:f>Sheet1!$A$3:$A$3022</c:f>
            </c:multiLvlStrRef>
          </c:cat>
          <c:val>
            <c:numRef>
              <c:f>Sheet1!#REF!</c:f>
            </c:numRef>
          </c:val>
          <c:smooth val="0"/>
        </c:ser>
        <c:ser>
          <c:idx val="45"/>
          <c:order val="45"/>
          <c:tx>
            <c:strRef>
              <c:f>Sheet1!#REF!</c:f>
            </c:strRef>
          </c:tx>
          <c:marker>
            <c:symbol val="none"/>
          </c:marker>
          <c:cat>
            <c:multiLvlStrRef>
              <c:f>Sheet1!$A$3:$A$3022</c:f>
            </c:multiLvlStrRef>
          </c:cat>
          <c:val>
            <c:numRef>
              <c:f>Sheet1!#REF!</c:f>
            </c:numRef>
          </c:val>
          <c:smooth val="0"/>
        </c:ser>
        <c:ser>
          <c:idx val="46"/>
          <c:order val="46"/>
          <c:tx>
            <c:strRef>
              <c:f>'[Proposal RSA Graph 2015.xls]UPDATED 14-15'!$B$1</c:f>
            </c:strRef>
          </c:tx>
          <c:marker>
            <c:symbol val="none"/>
          </c:marker>
          <c:cat>
            <c:multiLvlStrRef>
              <c:f>'[Proposal RSA Graph 2015.xls]UPDATED 14-15'!$A$2:$A$3055</c:f>
            </c:multiLvlStrRef>
          </c:cat>
          <c:val>
            <c:numRef>
              <c:f>'[Proposal RSA Graph 2015.xls]UPDATED 14-15'!$B$2:$B$3055</c:f>
            </c:numRef>
          </c:val>
          <c:smooth val="0"/>
        </c:ser>
        <c:ser>
          <c:idx val="47"/>
          <c:order val="47"/>
          <c:tx>
            <c:strRef>
              <c:f>'[Proposal RSA Graph 2015.xls]UPDATED 14-15'!$B$1</c:f>
            </c:strRef>
          </c:tx>
          <c:marker>
            <c:symbol val="none"/>
          </c:marker>
          <c:cat>
            <c:multiLvlStrRef>
              <c:f>'[Proposal RSA Graph 2015.xls]UPDATED 14-15'!$A$2:$A$3091</c:f>
            </c:multiLvlStrRef>
          </c:cat>
          <c:val>
            <c:numRef>
              <c:f>'[Proposal RSA Graph 2015.xls]UPDATED 14-15'!$B$2:$B$3091</c:f>
            </c:numRef>
          </c:val>
          <c:smooth val="0"/>
        </c:ser>
        <c:ser>
          <c:idx val="48"/>
          <c:order val="48"/>
          <c:tx>
            <c:strRef>
              <c:f>'[Proposal RSA Graph 2015.xls]UPDATED 14-15'!$B$1</c:f>
            </c:strRef>
          </c:tx>
          <c:marker>
            <c:symbol val="none"/>
          </c:marker>
          <c:cat>
            <c:multiLvlStrRef>
              <c:f>'[Proposal RSA Graph 2015.xls]UPDATED 14-15'!$A$2:$A$3115</c:f>
            </c:multiLvlStrRef>
          </c:cat>
          <c:val>
            <c:numRef>
              <c:f>'[Proposal RSA Graph 2015.xls]UPDATED 14-15'!$B$2:$B$3115</c:f>
            </c:numRef>
          </c:val>
          <c:smooth val="0"/>
        </c:ser>
        <c:ser>
          <c:idx val="49"/>
          <c:order val="49"/>
          <c:tx>
            <c:strRef>
              <c:f>'[Proposal RSA Graph 2015.xls]UPDATED 14-15'!$B$1</c:f>
            </c:strRef>
          </c:tx>
          <c:marker>
            <c:symbol val="none"/>
          </c:marker>
          <c:cat>
            <c:multiLvlStrRef>
              <c:f>'[Proposal RSA Graph 2015.xls]UPDATED 14-15'!$A$2:$A$3143</c:f>
            </c:multiLvlStrRef>
          </c:cat>
          <c:val>
            <c:numRef>
              <c:f>'[Proposal RSA Graph 2015.xls]UPDATED 14-15'!$B$2:$B$3143</c:f>
            </c:numRef>
          </c:val>
          <c:smooth val="0"/>
        </c:ser>
        <c:ser>
          <c:idx val="50"/>
          <c:order val="50"/>
          <c:tx>
            <c:strRef>
              <c:f>'[Proposal RSA Graph 2015.xls]UPDATED 14-15'!$B$1</c:f>
            </c:strRef>
          </c:tx>
          <c:marker>
            <c:symbol val="none"/>
          </c:marker>
          <c:cat>
            <c:multiLvlStrRef>
              <c:f>'[Proposal RSA Graph 2015.xls]UPDATED 14-15'!$A$2:$A$3177</c:f>
            </c:multiLvlStrRef>
          </c:cat>
          <c:val>
            <c:numRef>
              <c:f>'[Proposal RSA Graph 2015.xls]UPDATED 14-15'!$B$2:$B$3177</c:f>
            </c:numRef>
          </c:val>
          <c:smooth val="0"/>
        </c:ser>
        <c:ser>
          <c:idx val="51"/>
          <c:order val="51"/>
          <c:tx>
            <c:strRef>
              <c:f>'[Proposal RSA Graph 2015.xls]UPDATED 14-15'!$B$1</c:f>
            </c:strRef>
          </c:tx>
          <c:marker>
            <c:symbol val="none"/>
          </c:marker>
          <c:cat>
            <c:multiLvlStrRef>
              <c:f>'[Proposal RSA Graph 2015.xls]UPDATED 14-15'!$A$2:$A$3205</c:f>
            </c:multiLvlStrRef>
          </c:cat>
          <c:val>
            <c:numRef>
              <c:f>'[Proposal RSA Graph 2015.xls]UPDATED 14-15'!$B$2:$B$3205</c:f>
            </c:numRef>
          </c:val>
          <c:smooth val="0"/>
        </c:ser>
        <c:ser>
          <c:idx val="1"/>
          <c:order val="1"/>
          <c:spPr>
            <a:ln w="25400">
              <a:solidFill>
                <a:schemeClr val="tx1"/>
              </a:solidFill>
              <a:prstDash val="solid"/>
            </a:ln>
          </c:spPr>
          <c:marker>
            <c:symbol val="none"/>
          </c:marker>
          <c:cat>
            <c:multiLvlStrRef>
              <c:f>'inceptn to date'!$A$7:$A$1631</c:f>
            </c:multiLvlStrRef>
          </c:cat>
          <c:val>
            <c:numRef>
              <c:f>'inceptn to date'!$B$7:$B$1631</c:f>
            </c:numRef>
          </c:val>
          <c:smooth val="0"/>
        </c:ser>
        <c:ser>
          <c:idx val="2"/>
          <c:order val="2"/>
          <c:spPr>
            <a:ln w="25400">
              <a:solidFill>
                <a:schemeClr val="tx1"/>
              </a:solidFill>
              <a:prstDash val="solid"/>
            </a:ln>
          </c:spPr>
          <c:marker>
            <c:symbol val="none"/>
          </c:marker>
          <c:cat>
            <c:multiLvlStrRef>
              <c:f>'[Graph for proposal.xls]inceptn to date'!$A$7:$A$1662</c:f>
            </c:multiLvlStrRef>
          </c:cat>
          <c:val>
            <c:numRef>
              <c:f>'[Graph for proposal.xls]inceptn to date'!$B$7:$B$1662</c:f>
            </c:numRef>
          </c:val>
          <c:smooth val="0"/>
        </c:ser>
        <c:ser>
          <c:idx val="3"/>
          <c:order val="3"/>
          <c:spPr>
            <a:ln>
              <a:solidFill>
                <a:sysClr val="windowText" lastClr="000000"/>
              </a:solidFill>
            </a:ln>
          </c:spPr>
          <c:marker>
            <c:symbol val="none"/>
          </c:marker>
          <c:cat>
            <c:multiLvlStrRef>
              <c:f>'[Graph for proposal.xls]inceptn to date'!$A$7:$A$1683</c:f>
            </c:multiLvlStrRef>
          </c:cat>
          <c:val>
            <c:numRef>
              <c:f>'[Graph for proposal.xls]inceptn to date'!$B$7:$B$1683</c:f>
            </c:numRef>
          </c:val>
          <c:smooth val="0"/>
        </c:ser>
        <c:ser>
          <c:idx val="4"/>
          <c:order val="4"/>
          <c:tx>
            <c:strRef>
              <c:f>[Graph.xlsx]rsa!$B$3</c:f>
            </c:strRef>
          </c:tx>
          <c:spPr>
            <a:ln>
              <a:solidFill>
                <a:schemeClr val="tx1"/>
              </a:solidFill>
            </a:ln>
          </c:spPr>
          <c:marker>
            <c:symbol val="none"/>
          </c:marker>
          <c:cat>
            <c:multiLvlStrRef>
              <c:f>[Graph.xlsx]rsa!$A$4:$A$2780</c:f>
            </c:multiLvlStrRef>
          </c:cat>
          <c:val>
            <c:numRef>
              <c:f>[Graph.xlsx]rsa!$B$4:$B$2780</c:f>
            </c:numRef>
          </c:val>
          <c:smooth val="0"/>
        </c:ser>
        <c:ser>
          <c:idx val="5"/>
          <c:order val="5"/>
          <c:spPr>
            <a:ln w="25400">
              <a:solidFill>
                <a:schemeClr val="tx1"/>
              </a:solidFill>
              <a:prstDash val="solid"/>
            </a:ln>
          </c:spPr>
          <c:marker>
            <c:symbol val="none"/>
          </c:marker>
          <c:cat>
            <c:multiLvlStrRef>
              <c:f>'[Graph - RSA New.xls]inceptn to date'!$A$7:$A$2842</c:f>
            </c:multiLvlStrRef>
          </c:cat>
          <c:val>
            <c:numRef>
              <c:f>'[Graph - RSA New.xls]inceptn to date'!$B$7:$B$2842</c:f>
            </c:numRef>
          </c:val>
          <c:smooth val="0"/>
        </c:ser>
        <c:ser>
          <c:idx val="6"/>
          <c:order val="6"/>
          <c:spPr>
            <a:ln w="25400">
              <a:solidFill>
                <a:schemeClr val="tx1"/>
              </a:solidFill>
              <a:prstDash val="solid"/>
            </a:ln>
          </c:spPr>
          <c:marker>
            <c:symbol val="none"/>
          </c:marker>
          <c:cat>
            <c:multiLvlStrRef>
              <c:f>'[Graph - RSA New.xls]inceptn to date'!$A$7:$A$2868</c:f>
            </c:multiLvlStrRef>
          </c:cat>
          <c:val>
            <c:numRef>
              <c:f>'[Graph - RSA New.xls]inceptn to date'!$B$7:$B$2868</c:f>
            </c:numRef>
          </c:val>
          <c:smooth val="0"/>
        </c:ser>
        <c:ser>
          <c:idx val="7"/>
          <c:order val="7"/>
          <c:spPr>
            <a:ln w="25400">
              <a:solidFill>
                <a:schemeClr val="tx1"/>
              </a:solidFill>
              <a:prstDash val="solid"/>
            </a:ln>
          </c:spPr>
          <c:marker>
            <c:symbol val="none"/>
          </c:marker>
          <c:cat>
            <c:multiLvlStrRef>
              <c:f>'[Graph - RSA New.xls]inceptn to date'!$A$7:$A$2885</c:f>
            </c:multiLvlStrRef>
          </c:cat>
          <c:val>
            <c:numRef>
              <c:f>'[Graph - RSA New.xls]inceptn to date'!$B$7:$B$2885</c:f>
            </c:numRef>
          </c:val>
          <c:smooth val="0"/>
        </c:ser>
        <c:ser>
          <c:idx val="8"/>
          <c:order val="8"/>
          <c:spPr>
            <a:ln w="25400">
              <a:solidFill>
                <a:schemeClr val="tx1"/>
              </a:solidFill>
              <a:prstDash val="solid"/>
            </a:ln>
          </c:spPr>
          <c:marker>
            <c:symbol val="none"/>
          </c:marker>
          <c:cat>
            <c:multiLvlStrRef>
              <c:f>'[Graph - RSA New.xls]inceptn to date'!$A$7:$A$2927</c:f>
            </c:multiLvlStrRef>
          </c:cat>
          <c:val>
            <c:numRef>
              <c:f>'[Graph - RSA New.xls]inceptn to date'!$B$7:$B$2927</c:f>
            </c:numRef>
          </c:val>
          <c:smooth val="0"/>
        </c:ser>
        <c:ser>
          <c:idx val="9"/>
          <c:order val="9"/>
          <c:spPr>
            <a:ln w="25400">
              <a:solidFill>
                <a:schemeClr val="tx1"/>
              </a:solidFill>
              <a:prstDash val="solid"/>
            </a:ln>
          </c:spPr>
          <c:marker>
            <c:symbol val="none"/>
          </c:marker>
          <c:cat>
            <c:multiLvlStrRef>
              <c:f>'[Graph - RSA New.xls]inceptn to date'!$A$7:$A$2927</c:f>
            </c:multiLvlStrRef>
          </c:cat>
          <c:val>
            <c:numRef>
              <c:f>'[Graph - RSA New.xls]inceptn to date'!$B$7:$B$2927</c:f>
            </c:numRef>
          </c:val>
          <c:smooth val="0"/>
        </c:ser>
        <c:ser>
          <c:idx val="10"/>
          <c:order val="10"/>
          <c:tx>
            <c:strRef>
              <c:f>'[Fund Price Graph - BoardPaper June 14.xlsx]Sheet1'!$B$2</c:f>
            </c:strRef>
          </c:tx>
          <c:marker>
            <c:symbol val="none"/>
          </c:marker>
          <c:cat>
            <c:multiLvlStrRef>
              <c:f>'[Fund Price Graph - BoardPaper June 14.xlsx]Sheet1'!$A$3:$A$2994</c:f>
            </c:multiLvlStrRef>
          </c:cat>
          <c:val>
            <c:numRef>
              <c:f>'[Fund Price Graph - BoardPaper June 14.xlsx]Sheet1'!$B$3:$B$2994</c:f>
            </c:numRef>
          </c:val>
          <c:smooth val="0"/>
        </c:ser>
        <c:ser>
          <c:idx val="11"/>
          <c:order val="11"/>
          <c:tx>
            <c:strRef>
              <c:f>Sheet1!#REF!</c:f>
            </c:strRef>
          </c:tx>
          <c:marker>
            <c:symbol val="none"/>
          </c:marker>
          <c:cat>
            <c:multiLvlStrRef>
              <c:f>'[Fund Price Graph - BoardPaper June 14.xlsx]Sheet1'!$A$3:$A$2994</c:f>
            </c:multiLvlStrRef>
          </c:cat>
          <c:val>
            <c:numRef>
              <c:f>Sheet1!#REF!</c:f>
            </c:numRef>
          </c:val>
          <c:smooth val="0"/>
        </c:ser>
        <c:ser>
          <c:idx val="12"/>
          <c:order val="12"/>
          <c:tx>
            <c:strRef>
              <c:f>Sheet1!#REF!</c:f>
            </c:strRef>
          </c:tx>
          <c:marker>
            <c:symbol val="none"/>
          </c:marker>
          <c:cat>
            <c:multiLvlStrRef>
              <c:f>'[Fund Price Graph - BoardPaper June 14.xlsx]Sheet1'!$A$3:$A$2994</c:f>
            </c:multiLvlStrRef>
          </c:cat>
          <c:val>
            <c:numRef>
              <c:f>Sheet1!#REF!</c:f>
            </c:numRef>
          </c:val>
          <c:smooth val="0"/>
        </c:ser>
        <c:ser>
          <c:idx val="13"/>
          <c:order val="13"/>
          <c:tx>
            <c:strRef>
              <c:f>'[Fund Price Graph - BoardPaper June 14.xlsx]Sheet1'!$B$2</c:f>
            </c:strRef>
          </c:tx>
          <c:marker>
            <c:symbol val="none"/>
          </c:marker>
          <c:cat>
            <c:multiLvlStrRef>
              <c:f>'[Fund Price Graph - BoardPaper June 14.xlsx]Sheet1'!$A$3:$A$2994</c:f>
            </c:multiLvlStrRef>
          </c:cat>
          <c:val>
            <c:numRef>
              <c:f>'[Fund Price Graph - BoardPaper June 14.xlsx]Sheet1'!$B$3:$B$2994</c:f>
            </c:numRef>
          </c:val>
          <c:smooth val="0"/>
        </c:ser>
        <c:ser>
          <c:idx val="14"/>
          <c:order val="14"/>
          <c:tx>
            <c:strRef>
              <c:f>Sheet1!#REF!</c:f>
            </c:strRef>
          </c:tx>
          <c:marker>
            <c:symbol val="none"/>
          </c:marker>
          <c:cat>
            <c:multiLvlStrRef>
              <c:f>'[Fund Price Graph - BoardPaper June 14.xlsx]Sheet1'!$A$3:$A$2994</c:f>
            </c:multiLvlStrRef>
          </c:cat>
          <c:val>
            <c:numRef>
              <c:f>Sheet1!#REF!</c:f>
            </c:numRef>
          </c:val>
          <c:smooth val="0"/>
        </c:ser>
        <c:ser>
          <c:idx val="15"/>
          <c:order val="15"/>
          <c:tx>
            <c:strRef>
              <c:f>Sheet1!#REF!</c:f>
            </c:strRef>
          </c:tx>
          <c:marker>
            <c:symbol val="none"/>
          </c:marker>
          <c:cat>
            <c:multiLvlStrRef>
              <c:f>'[Fund Price Graph - BoardPaper June 14.xlsx]Sheet1'!$A$3:$A$2994</c:f>
            </c:multiLvlStrRef>
          </c:cat>
          <c:val>
            <c:numRef>
              <c:f>Sheet1!#REF!</c:f>
            </c:numRef>
          </c:val>
          <c:smooth val="0"/>
        </c:ser>
        <c:ser>
          <c:idx val="16"/>
          <c:order val="16"/>
          <c:tx>
            <c:strRef>
              <c:f>Sheet1!$B$2</c:f>
            </c:strRef>
          </c:tx>
          <c:marker>
            <c:symbol val="none"/>
          </c:marker>
          <c:cat>
            <c:multiLvlStrRef>
              <c:f>Sheet1!$A$3:$A$3022</c:f>
            </c:multiLvlStrRef>
          </c:cat>
          <c:val>
            <c:numRef>
              <c:f>Sheet1!$B$3:$B$3022</c:f>
            </c:numRef>
          </c:val>
          <c:smooth val="0"/>
        </c:ser>
        <c:ser>
          <c:idx val="17"/>
          <c:order val="17"/>
          <c:tx>
            <c:strRef>
              <c:f>Sheet1!#REF!</c:f>
            </c:strRef>
          </c:tx>
          <c:marker>
            <c:symbol val="none"/>
          </c:marker>
          <c:cat>
            <c:multiLvlStrRef>
              <c:f>Sheet1!$A$3:$A$3022</c:f>
            </c:multiLvlStrRef>
          </c:cat>
          <c:val>
            <c:numRef>
              <c:f>Sheet1!#REF!</c:f>
            </c:numRef>
          </c:val>
          <c:smooth val="0"/>
        </c:ser>
        <c:ser>
          <c:idx val="18"/>
          <c:order val="18"/>
          <c:tx>
            <c:strRef>
              <c:f>Sheet1!#REF!</c:f>
            </c:strRef>
          </c:tx>
          <c:marker>
            <c:symbol val="none"/>
          </c:marker>
          <c:cat>
            <c:multiLvlStrRef>
              <c:f>Sheet1!$A$3:$A$3022</c:f>
            </c:multiLvlStrRef>
          </c:cat>
          <c:val>
            <c:numRef>
              <c:f>Sheet1!#REF!</c:f>
            </c:numRef>
          </c:val>
          <c:smooth val="0"/>
        </c:ser>
        <c:ser>
          <c:idx val="19"/>
          <c:order val="19"/>
          <c:tx>
            <c:strRef>
              <c:f>'[Proposal RSA Graph 2015.xls]UPDATED 14-15'!$B$1</c:f>
            </c:strRef>
          </c:tx>
          <c:marker>
            <c:symbol val="none"/>
          </c:marker>
          <c:cat>
            <c:multiLvlStrRef>
              <c:f>'[Proposal RSA Graph 2015.xls]UPDATED 14-15'!$A$2:$A$3055</c:f>
            </c:multiLvlStrRef>
          </c:cat>
          <c:val>
            <c:numRef>
              <c:f>'[Proposal RSA Graph 2015.xls]UPDATED 14-15'!$B$2:$B$3055</c:f>
            </c:numRef>
          </c:val>
          <c:smooth val="0"/>
        </c:ser>
        <c:ser>
          <c:idx val="20"/>
          <c:order val="20"/>
          <c:tx>
            <c:strRef>
              <c:f>'[Proposal RSA Graph 2015.xls]UPDATED 14-15'!$B$1</c:f>
            </c:strRef>
          </c:tx>
          <c:marker>
            <c:symbol val="none"/>
          </c:marker>
          <c:cat>
            <c:multiLvlStrRef>
              <c:f>'[Proposal RSA Graph 2015.xls]UPDATED 14-15'!$A$2:$A$3091</c:f>
            </c:multiLvlStrRef>
          </c:cat>
          <c:val>
            <c:numRef>
              <c:f>'[Proposal RSA Graph 2015.xls]UPDATED 14-15'!$B$2:$B$3091</c:f>
            </c:numRef>
          </c:val>
          <c:smooth val="0"/>
        </c:ser>
        <c:ser>
          <c:idx val="21"/>
          <c:order val="21"/>
          <c:tx>
            <c:strRef>
              <c:f>'[Proposal RSA Graph 2015.xls]UPDATED 14-15'!$B$1</c:f>
            </c:strRef>
          </c:tx>
          <c:marker>
            <c:symbol val="none"/>
          </c:marker>
          <c:cat>
            <c:multiLvlStrRef>
              <c:f>'[Proposal RSA Graph 2015.xls]UPDATED 14-15'!$A$2:$A$3115</c:f>
            </c:multiLvlStrRef>
          </c:cat>
          <c:val>
            <c:numRef>
              <c:f>'[Proposal RSA Graph 2015.xls]UPDATED 14-15'!$B$2:$B$3115</c:f>
            </c:numRef>
          </c:val>
          <c:smooth val="0"/>
        </c:ser>
        <c:ser>
          <c:idx val="22"/>
          <c:order val="22"/>
          <c:tx>
            <c:strRef>
              <c:f>'[Proposal RSA Graph 2015.xls]UPDATED 14-15'!$B$1</c:f>
            </c:strRef>
          </c:tx>
          <c:marker>
            <c:symbol val="none"/>
          </c:marker>
          <c:cat>
            <c:multiLvlStrRef>
              <c:f>'[Proposal RSA Graph 2015.xls]UPDATED 14-15'!$A$2:$A$3143</c:f>
            </c:multiLvlStrRef>
          </c:cat>
          <c:val>
            <c:numRef>
              <c:f>'[Proposal RSA Graph 2015.xls]UPDATED 14-15'!$B$2:$B$3143</c:f>
            </c:numRef>
          </c:val>
          <c:smooth val="0"/>
        </c:ser>
        <c:ser>
          <c:idx val="23"/>
          <c:order val="23"/>
          <c:tx>
            <c:strRef>
              <c:f>'[Proposal RSA Graph 2015.xls]UPDATED 14-15'!$B$1</c:f>
            </c:strRef>
          </c:tx>
          <c:marker>
            <c:symbol val="none"/>
          </c:marker>
          <c:cat>
            <c:multiLvlStrRef>
              <c:f>'[Proposal RSA Graph 2015.xls]UPDATED 14-15'!$A$2:$A$3177</c:f>
            </c:multiLvlStrRef>
          </c:cat>
          <c:val>
            <c:numRef>
              <c:f>'[Proposal RSA Graph 2015.xls]UPDATED 14-15'!$B$2:$B$3177</c:f>
            </c:numRef>
          </c:val>
          <c:smooth val="0"/>
        </c:ser>
        <c:ser>
          <c:idx val="24"/>
          <c:order val="24"/>
          <c:tx>
            <c:strRef>
              <c:f>'[Proposal RSA Graph 2015.xls]UPDATED 14-15'!$B$1</c:f>
            </c:strRef>
          </c:tx>
          <c:marker>
            <c:symbol val="none"/>
          </c:marker>
          <c:cat>
            <c:multiLvlStrRef>
              <c:f>'[Proposal RSA Graph 2015.xls]UPDATED 14-15'!$A$2:$A$3205</c:f>
            </c:multiLvlStrRef>
          </c:cat>
          <c:val>
            <c:numRef>
              <c:f>'[Proposal RSA Graph 2015.xls]UPDATED 14-15'!$B$2:$B$3205</c:f>
            </c:numRef>
          </c:val>
          <c:smooth val="0"/>
        </c:ser>
        <c:ser>
          <c:idx val="0"/>
          <c:order val="0"/>
          <c:tx>
            <c:strRef>
              <c:f>'[Proposal RSA Graph 2015.xls]UPDATED 14-15'!$B$1</c:f>
              <c:strCache>
                <c:ptCount val="1"/>
                <c:pt idx="0">
                  <c:v>ARM PFA </c:v>
                </c:pt>
              </c:strCache>
            </c:strRef>
          </c:tx>
          <c:marker>
            <c:symbol val="none"/>
          </c:marker>
          <c:cat>
            <c:numRef>
              <c:f>'[Proposal RSA Graph 2015.xls]UPDATED 14-15'!$A$2:$A$3234</c:f>
              <c:numCache>
                <c:formatCode>dd\-mmm\-yy</c:formatCode>
                <c:ptCount val="3233"/>
                <c:pt idx="0">
                  <c:v>38793</c:v>
                </c:pt>
                <c:pt idx="1">
                  <c:v>38794</c:v>
                </c:pt>
                <c:pt idx="2">
                  <c:v>38795</c:v>
                </c:pt>
                <c:pt idx="3">
                  <c:v>38796</c:v>
                </c:pt>
                <c:pt idx="4">
                  <c:v>38797</c:v>
                </c:pt>
                <c:pt idx="5">
                  <c:v>38798</c:v>
                </c:pt>
                <c:pt idx="6">
                  <c:v>38799</c:v>
                </c:pt>
                <c:pt idx="7">
                  <c:v>38800</c:v>
                </c:pt>
                <c:pt idx="8">
                  <c:v>38801</c:v>
                </c:pt>
                <c:pt idx="9">
                  <c:v>38802</c:v>
                </c:pt>
                <c:pt idx="10">
                  <c:v>38803</c:v>
                </c:pt>
                <c:pt idx="11">
                  <c:v>38804</c:v>
                </c:pt>
                <c:pt idx="12">
                  <c:v>38805</c:v>
                </c:pt>
                <c:pt idx="13">
                  <c:v>38806</c:v>
                </c:pt>
                <c:pt idx="14">
                  <c:v>38807</c:v>
                </c:pt>
                <c:pt idx="15">
                  <c:v>38810</c:v>
                </c:pt>
                <c:pt idx="16">
                  <c:v>38811</c:v>
                </c:pt>
                <c:pt idx="17">
                  <c:v>38812</c:v>
                </c:pt>
                <c:pt idx="18">
                  <c:v>38813</c:v>
                </c:pt>
                <c:pt idx="19">
                  <c:v>38814</c:v>
                </c:pt>
                <c:pt idx="20">
                  <c:v>38819</c:v>
                </c:pt>
                <c:pt idx="21">
                  <c:v>38835</c:v>
                </c:pt>
                <c:pt idx="22">
                  <c:v>38839</c:v>
                </c:pt>
                <c:pt idx="23">
                  <c:v>38840</c:v>
                </c:pt>
                <c:pt idx="24">
                  <c:v>38841</c:v>
                </c:pt>
                <c:pt idx="25">
                  <c:v>38842</c:v>
                </c:pt>
                <c:pt idx="26">
                  <c:v>38845</c:v>
                </c:pt>
                <c:pt idx="27">
                  <c:v>38846</c:v>
                </c:pt>
                <c:pt idx="28">
                  <c:v>38847</c:v>
                </c:pt>
                <c:pt idx="29">
                  <c:v>38848</c:v>
                </c:pt>
                <c:pt idx="30">
                  <c:v>38849</c:v>
                </c:pt>
                <c:pt idx="31">
                  <c:v>38852</c:v>
                </c:pt>
                <c:pt idx="32">
                  <c:v>38853</c:v>
                </c:pt>
                <c:pt idx="33">
                  <c:v>38854</c:v>
                </c:pt>
                <c:pt idx="34">
                  <c:v>38855</c:v>
                </c:pt>
                <c:pt idx="35">
                  <c:v>38859</c:v>
                </c:pt>
                <c:pt idx="36">
                  <c:v>38860</c:v>
                </c:pt>
                <c:pt idx="37">
                  <c:v>38861</c:v>
                </c:pt>
                <c:pt idx="38">
                  <c:v>38862</c:v>
                </c:pt>
                <c:pt idx="39">
                  <c:v>38863</c:v>
                </c:pt>
                <c:pt idx="40">
                  <c:v>38867</c:v>
                </c:pt>
                <c:pt idx="41">
                  <c:v>38868</c:v>
                </c:pt>
                <c:pt idx="42">
                  <c:v>38869</c:v>
                </c:pt>
                <c:pt idx="43">
                  <c:v>38870</c:v>
                </c:pt>
                <c:pt idx="44">
                  <c:v>38873</c:v>
                </c:pt>
                <c:pt idx="45">
                  <c:v>38875</c:v>
                </c:pt>
                <c:pt idx="46">
                  <c:v>38880</c:v>
                </c:pt>
                <c:pt idx="47">
                  <c:v>38883</c:v>
                </c:pt>
                <c:pt idx="48">
                  <c:v>38884</c:v>
                </c:pt>
                <c:pt idx="49">
                  <c:v>38887</c:v>
                </c:pt>
                <c:pt idx="50">
                  <c:v>38888</c:v>
                </c:pt>
                <c:pt idx="51">
                  <c:v>38889</c:v>
                </c:pt>
                <c:pt idx="52">
                  <c:v>38890</c:v>
                </c:pt>
                <c:pt idx="53">
                  <c:v>38891</c:v>
                </c:pt>
                <c:pt idx="54">
                  <c:v>38892</c:v>
                </c:pt>
                <c:pt idx="55">
                  <c:v>38895</c:v>
                </c:pt>
                <c:pt idx="56">
                  <c:v>38896</c:v>
                </c:pt>
                <c:pt idx="57">
                  <c:v>38897</c:v>
                </c:pt>
                <c:pt idx="58">
                  <c:v>38898</c:v>
                </c:pt>
                <c:pt idx="59">
                  <c:v>38899</c:v>
                </c:pt>
                <c:pt idx="60">
                  <c:v>38902</c:v>
                </c:pt>
                <c:pt idx="61">
                  <c:v>38903</c:v>
                </c:pt>
                <c:pt idx="62">
                  <c:v>38904</c:v>
                </c:pt>
                <c:pt idx="63">
                  <c:v>38905</c:v>
                </c:pt>
                <c:pt idx="64">
                  <c:v>38908</c:v>
                </c:pt>
                <c:pt idx="65">
                  <c:v>38909</c:v>
                </c:pt>
                <c:pt idx="66">
                  <c:v>38910</c:v>
                </c:pt>
                <c:pt idx="67">
                  <c:v>38911</c:v>
                </c:pt>
                <c:pt idx="68">
                  <c:v>38912</c:v>
                </c:pt>
                <c:pt idx="69">
                  <c:v>38915</c:v>
                </c:pt>
                <c:pt idx="70">
                  <c:v>38916</c:v>
                </c:pt>
                <c:pt idx="71">
                  <c:v>38917</c:v>
                </c:pt>
                <c:pt idx="72">
                  <c:v>38918</c:v>
                </c:pt>
                <c:pt idx="73">
                  <c:v>38919</c:v>
                </c:pt>
                <c:pt idx="74">
                  <c:v>38922</c:v>
                </c:pt>
                <c:pt idx="75">
                  <c:v>38923</c:v>
                </c:pt>
                <c:pt idx="76">
                  <c:v>38924</c:v>
                </c:pt>
                <c:pt idx="77">
                  <c:v>38925</c:v>
                </c:pt>
                <c:pt idx="78">
                  <c:v>38926</c:v>
                </c:pt>
                <c:pt idx="79">
                  <c:v>38929</c:v>
                </c:pt>
                <c:pt idx="80">
                  <c:v>38931</c:v>
                </c:pt>
                <c:pt idx="81">
                  <c:v>38932</c:v>
                </c:pt>
                <c:pt idx="82">
                  <c:v>38933</c:v>
                </c:pt>
                <c:pt idx="83">
                  <c:v>38936</c:v>
                </c:pt>
                <c:pt idx="84">
                  <c:v>38937</c:v>
                </c:pt>
                <c:pt idx="85">
                  <c:v>38938</c:v>
                </c:pt>
                <c:pt idx="86">
                  <c:v>38939</c:v>
                </c:pt>
                <c:pt idx="87">
                  <c:v>38940</c:v>
                </c:pt>
                <c:pt idx="88">
                  <c:v>38943</c:v>
                </c:pt>
                <c:pt idx="89">
                  <c:v>38944</c:v>
                </c:pt>
                <c:pt idx="90">
                  <c:v>38945</c:v>
                </c:pt>
                <c:pt idx="91">
                  <c:v>38946</c:v>
                </c:pt>
                <c:pt idx="92">
                  <c:v>38957</c:v>
                </c:pt>
                <c:pt idx="93">
                  <c:v>38958</c:v>
                </c:pt>
                <c:pt idx="94">
                  <c:v>38959</c:v>
                </c:pt>
                <c:pt idx="95">
                  <c:v>38960</c:v>
                </c:pt>
                <c:pt idx="96">
                  <c:v>38961</c:v>
                </c:pt>
                <c:pt idx="97">
                  <c:v>38964</c:v>
                </c:pt>
                <c:pt idx="98">
                  <c:v>38965</c:v>
                </c:pt>
                <c:pt idx="99">
                  <c:v>38966</c:v>
                </c:pt>
                <c:pt idx="100">
                  <c:v>38967</c:v>
                </c:pt>
                <c:pt idx="101">
                  <c:v>38968</c:v>
                </c:pt>
                <c:pt idx="102">
                  <c:v>38969</c:v>
                </c:pt>
                <c:pt idx="103">
                  <c:v>38972</c:v>
                </c:pt>
                <c:pt idx="104">
                  <c:v>38973</c:v>
                </c:pt>
                <c:pt idx="105">
                  <c:v>38974</c:v>
                </c:pt>
                <c:pt idx="106">
                  <c:v>38975</c:v>
                </c:pt>
                <c:pt idx="107">
                  <c:v>38976</c:v>
                </c:pt>
                <c:pt idx="108">
                  <c:v>38979</c:v>
                </c:pt>
                <c:pt idx="109">
                  <c:v>38980</c:v>
                </c:pt>
                <c:pt idx="110">
                  <c:v>38981</c:v>
                </c:pt>
                <c:pt idx="111">
                  <c:v>38982</c:v>
                </c:pt>
                <c:pt idx="112">
                  <c:v>38985</c:v>
                </c:pt>
                <c:pt idx="113">
                  <c:v>38986</c:v>
                </c:pt>
                <c:pt idx="114">
                  <c:v>38987</c:v>
                </c:pt>
                <c:pt idx="115">
                  <c:v>38988</c:v>
                </c:pt>
                <c:pt idx="116">
                  <c:v>38989</c:v>
                </c:pt>
                <c:pt idx="117">
                  <c:v>38993</c:v>
                </c:pt>
                <c:pt idx="118">
                  <c:v>38994</c:v>
                </c:pt>
                <c:pt idx="119">
                  <c:v>38995</c:v>
                </c:pt>
                <c:pt idx="120">
                  <c:v>38996</c:v>
                </c:pt>
                <c:pt idx="121">
                  <c:v>38999</c:v>
                </c:pt>
                <c:pt idx="122">
                  <c:v>39000</c:v>
                </c:pt>
                <c:pt idx="123">
                  <c:v>39001</c:v>
                </c:pt>
                <c:pt idx="124">
                  <c:v>39002</c:v>
                </c:pt>
                <c:pt idx="125">
                  <c:v>39003</c:v>
                </c:pt>
                <c:pt idx="126">
                  <c:v>39006</c:v>
                </c:pt>
                <c:pt idx="127">
                  <c:v>39007</c:v>
                </c:pt>
                <c:pt idx="128">
                  <c:v>39008</c:v>
                </c:pt>
                <c:pt idx="129">
                  <c:v>39009</c:v>
                </c:pt>
                <c:pt idx="130">
                  <c:v>39010</c:v>
                </c:pt>
                <c:pt idx="131">
                  <c:v>39015</c:v>
                </c:pt>
                <c:pt idx="132">
                  <c:v>39016</c:v>
                </c:pt>
                <c:pt idx="133">
                  <c:v>39017</c:v>
                </c:pt>
                <c:pt idx="134">
                  <c:v>39020</c:v>
                </c:pt>
                <c:pt idx="135">
                  <c:v>39021</c:v>
                </c:pt>
                <c:pt idx="136">
                  <c:v>39022</c:v>
                </c:pt>
                <c:pt idx="137">
                  <c:v>39023</c:v>
                </c:pt>
                <c:pt idx="138">
                  <c:v>39024</c:v>
                </c:pt>
                <c:pt idx="139">
                  <c:v>39027</c:v>
                </c:pt>
                <c:pt idx="140">
                  <c:v>39028</c:v>
                </c:pt>
                <c:pt idx="141">
                  <c:v>39029</c:v>
                </c:pt>
                <c:pt idx="142">
                  <c:v>39030</c:v>
                </c:pt>
                <c:pt idx="143">
                  <c:v>39031</c:v>
                </c:pt>
                <c:pt idx="144">
                  <c:v>39034</c:v>
                </c:pt>
                <c:pt idx="145">
                  <c:v>39035</c:v>
                </c:pt>
                <c:pt idx="146">
                  <c:v>39036</c:v>
                </c:pt>
                <c:pt idx="147">
                  <c:v>39037</c:v>
                </c:pt>
                <c:pt idx="148">
                  <c:v>39038</c:v>
                </c:pt>
                <c:pt idx="149">
                  <c:v>39039</c:v>
                </c:pt>
                <c:pt idx="150">
                  <c:v>39042</c:v>
                </c:pt>
                <c:pt idx="151">
                  <c:v>39043</c:v>
                </c:pt>
                <c:pt idx="152">
                  <c:v>39044</c:v>
                </c:pt>
                <c:pt idx="153">
                  <c:v>39045</c:v>
                </c:pt>
                <c:pt idx="154">
                  <c:v>39048</c:v>
                </c:pt>
                <c:pt idx="155">
                  <c:v>39049</c:v>
                </c:pt>
                <c:pt idx="156">
                  <c:v>39050</c:v>
                </c:pt>
                <c:pt idx="157">
                  <c:v>39051</c:v>
                </c:pt>
                <c:pt idx="158">
                  <c:v>39052</c:v>
                </c:pt>
                <c:pt idx="159">
                  <c:v>39055</c:v>
                </c:pt>
                <c:pt idx="160">
                  <c:v>39056</c:v>
                </c:pt>
                <c:pt idx="161">
                  <c:v>39057</c:v>
                </c:pt>
                <c:pt idx="162">
                  <c:v>39058</c:v>
                </c:pt>
                <c:pt idx="163">
                  <c:v>39059</c:v>
                </c:pt>
                <c:pt idx="164">
                  <c:v>39060</c:v>
                </c:pt>
                <c:pt idx="165">
                  <c:v>39061</c:v>
                </c:pt>
                <c:pt idx="166">
                  <c:v>39062</c:v>
                </c:pt>
                <c:pt idx="167">
                  <c:v>39063</c:v>
                </c:pt>
                <c:pt idx="168">
                  <c:v>39064</c:v>
                </c:pt>
                <c:pt idx="169">
                  <c:v>39065</c:v>
                </c:pt>
                <c:pt idx="170">
                  <c:v>39066</c:v>
                </c:pt>
                <c:pt idx="171">
                  <c:v>39067</c:v>
                </c:pt>
                <c:pt idx="172">
                  <c:v>39068</c:v>
                </c:pt>
                <c:pt idx="173">
                  <c:v>39069</c:v>
                </c:pt>
                <c:pt idx="174">
                  <c:v>39070</c:v>
                </c:pt>
                <c:pt idx="175">
                  <c:v>39071</c:v>
                </c:pt>
                <c:pt idx="176">
                  <c:v>39072</c:v>
                </c:pt>
                <c:pt idx="177">
                  <c:v>39073</c:v>
                </c:pt>
                <c:pt idx="178">
                  <c:v>39074</c:v>
                </c:pt>
                <c:pt idx="179">
                  <c:v>39075</c:v>
                </c:pt>
                <c:pt idx="180">
                  <c:v>39076</c:v>
                </c:pt>
                <c:pt idx="181">
                  <c:v>39077</c:v>
                </c:pt>
                <c:pt idx="182">
                  <c:v>39078</c:v>
                </c:pt>
                <c:pt idx="183">
                  <c:v>39079</c:v>
                </c:pt>
                <c:pt idx="184">
                  <c:v>39080</c:v>
                </c:pt>
                <c:pt idx="185">
                  <c:v>39081</c:v>
                </c:pt>
                <c:pt idx="186">
                  <c:v>39082</c:v>
                </c:pt>
                <c:pt idx="187">
                  <c:v>39084</c:v>
                </c:pt>
                <c:pt idx="188">
                  <c:v>39085</c:v>
                </c:pt>
                <c:pt idx="189">
                  <c:v>39086</c:v>
                </c:pt>
                <c:pt idx="190">
                  <c:v>39087</c:v>
                </c:pt>
                <c:pt idx="191">
                  <c:v>39088</c:v>
                </c:pt>
                <c:pt idx="192">
                  <c:v>39089</c:v>
                </c:pt>
                <c:pt idx="193">
                  <c:v>39090</c:v>
                </c:pt>
                <c:pt idx="194">
                  <c:v>39091</c:v>
                </c:pt>
                <c:pt idx="195">
                  <c:v>39092</c:v>
                </c:pt>
                <c:pt idx="196">
                  <c:v>39093</c:v>
                </c:pt>
                <c:pt idx="197">
                  <c:v>39094</c:v>
                </c:pt>
                <c:pt idx="198">
                  <c:v>39095</c:v>
                </c:pt>
                <c:pt idx="199">
                  <c:v>39096</c:v>
                </c:pt>
                <c:pt idx="200">
                  <c:v>39097</c:v>
                </c:pt>
                <c:pt idx="201">
                  <c:v>39098</c:v>
                </c:pt>
                <c:pt idx="202">
                  <c:v>39099</c:v>
                </c:pt>
                <c:pt idx="203">
                  <c:v>39100</c:v>
                </c:pt>
                <c:pt idx="204">
                  <c:v>39101</c:v>
                </c:pt>
                <c:pt idx="205">
                  <c:v>39102</c:v>
                </c:pt>
                <c:pt idx="206">
                  <c:v>39103</c:v>
                </c:pt>
                <c:pt idx="207">
                  <c:v>39104</c:v>
                </c:pt>
                <c:pt idx="208">
                  <c:v>39105</c:v>
                </c:pt>
                <c:pt idx="209">
                  <c:v>39106</c:v>
                </c:pt>
                <c:pt idx="210">
                  <c:v>39107</c:v>
                </c:pt>
                <c:pt idx="211">
                  <c:v>39108</c:v>
                </c:pt>
                <c:pt idx="212">
                  <c:v>39109</c:v>
                </c:pt>
                <c:pt idx="213">
                  <c:v>39110</c:v>
                </c:pt>
                <c:pt idx="214">
                  <c:v>39111</c:v>
                </c:pt>
                <c:pt idx="215">
                  <c:v>39112</c:v>
                </c:pt>
                <c:pt idx="216">
                  <c:v>39113</c:v>
                </c:pt>
                <c:pt idx="217">
                  <c:v>39114</c:v>
                </c:pt>
                <c:pt idx="218">
                  <c:v>39115</c:v>
                </c:pt>
                <c:pt idx="219">
                  <c:v>39116</c:v>
                </c:pt>
                <c:pt idx="220">
                  <c:v>39117</c:v>
                </c:pt>
                <c:pt idx="221">
                  <c:v>39118</c:v>
                </c:pt>
                <c:pt idx="222">
                  <c:v>39119</c:v>
                </c:pt>
                <c:pt idx="223">
                  <c:v>39120</c:v>
                </c:pt>
                <c:pt idx="224">
                  <c:v>39121</c:v>
                </c:pt>
                <c:pt idx="225">
                  <c:v>39122</c:v>
                </c:pt>
                <c:pt idx="226">
                  <c:v>39123</c:v>
                </c:pt>
                <c:pt idx="227">
                  <c:v>39124</c:v>
                </c:pt>
                <c:pt idx="228">
                  <c:v>39125</c:v>
                </c:pt>
                <c:pt idx="229">
                  <c:v>39126</c:v>
                </c:pt>
                <c:pt idx="230">
                  <c:v>39127</c:v>
                </c:pt>
                <c:pt idx="231">
                  <c:v>39128</c:v>
                </c:pt>
                <c:pt idx="232">
                  <c:v>39129</c:v>
                </c:pt>
                <c:pt idx="233">
                  <c:v>39130</c:v>
                </c:pt>
                <c:pt idx="234">
                  <c:v>39131</c:v>
                </c:pt>
                <c:pt idx="235">
                  <c:v>39132</c:v>
                </c:pt>
                <c:pt idx="236">
                  <c:v>39133</c:v>
                </c:pt>
                <c:pt idx="237">
                  <c:v>39134</c:v>
                </c:pt>
                <c:pt idx="238">
                  <c:v>39135</c:v>
                </c:pt>
                <c:pt idx="239">
                  <c:v>39136</c:v>
                </c:pt>
                <c:pt idx="240">
                  <c:v>39137</c:v>
                </c:pt>
                <c:pt idx="241">
                  <c:v>39138</c:v>
                </c:pt>
                <c:pt idx="242">
                  <c:v>39139</c:v>
                </c:pt>
                <c:pt idx="243">
                  <c:v>39140</c:v>
                </c:pt>
                <c:pt idx="244">
                  <c:v>39141</c:v>
                </c:pt>
                <c:pt idx="245">
                  <c:v>39142</c:v>
                </c:pt>
                <c:pt idx="246">
                  <c:v>39143</c:v>
                </c:pt>
                <c:pt idx="247">
                  <c:v>39144</c:v>
                </c:pt>
                <c:pt idx="248">
                  <c:v>39145</c:v>
                </c:pt>
                <c:pt idx="249">
                  <c:v>39146</c:v>
                </c:pt>
                <c:pt idx="250">
                  <c:v>39147</c:v>
                </c:pt>
                <c:pt idx="251">
                  <c:v>39148</c:v>
                </c:pt>
                <c:pt idx="252">
                  <c:v>39149</c:v>
                </c:pt>
                <c:pt idx="253">
                  <c:v>39161</c:v>
                </c:pt>
                <c:pt idx="254">
                  <c:v>39163</c:v>
                </c:pt>
                <c:pt idx="255">
                  <c:v>39164</c:v>
                </c:pt>
                <c:pt idx="256">
                  <c:v>39167</c:v>
                </c:pt>
                <c:pt idx="257">
                  <c:v>39168</c:v>
                </c:pt>
                <c:pt idx="258">
                  <c:v>39169</c:v>
                </c:pt>
                <c:pt idx="259">
                  <c:v>39170</c:v>
                </c:pt>
                <c:pt idx="260">
                  <c:v>39171</c:v>
                </c:pt>
                <c:pt idx="261">
                  <c:v>39175</c:v>
                </c:pt>
                <c:pt idx="262">
                  <c:v>39176</c:v>
                </c:pt>
                <c:pt idx="263">
                  <c:v>39177</c:v>
                </c:pt>
                <c:pt idx="264">
                  <c:v>39182</c:v>
                </c:pt>
                <c:pt idx="265">
                  <c:v>39183</c:v>
                </c:pt>
                <c:pt idx="266">
                  <c:v>39184</c:v>
                </c:pt>
                <c:pt idx="267">
                  <c:v>39185</c:v>
                </c:pt>
                <c:pt idx="268">
                  <c:v>39188</c:v>
                </c:pt>
                <c:pt idx="269">
                  <c:v>39189</c:v>
                </c:pt>
                <c:pt idx="270">
                  <c:v>39190</c:v>
                </c:pt>
                <c:pt idx="271">
                  <c:v>39191</c:v>
                </c:pt>
                <c:pt idx="272">
                  <c:v>39192</c:v>
                </c:pt>
                <c:pt idx="273">
                  <c:v>39195</c:v>
                </c:pt>
                <c:pt idx="274">
                  <c:v>39196</c:v>
                </c:pt>
                <c:pt idx="275">
                  <c:v>39197</c:v>
                </c:pt>
                <c:pt idx="276">
                  <c:v>39198</c:v>
                </c:pt>
                <c:pt idx="277">
                  <c:v>39199</c:v>
                </c:pt>
                <c:pt idx="278">
                  <c:v>39204</c:v>
                </c:pt>
                <c:pt idx="279">
                  <c:v>39205</c:v>
                </c:pt>
                <c:pt idx="280">
                  <c:v>39206</c:v>
                </c:pt>
                <c:pt idx="281">
                  <c:v>39209</c:v>
                </c:pt>
                <c:pt idx="282">
                  <c:v>39210</c:v>
                </c:pt>
                <c:pt idx="283">
                  <c:v>39211</c:v>
                </c:pt>
                <c:pt idx="284">
                  <c:v>39212</c:v>
                </c:pt>
                <c:pt idx="285">
                  <c:v>39213</c:v>
                </c:pt>
                <c:pt idx="286">
                  <c:v>39216</c:v>
                </c:pt>
                <c:pt idx="287">
                  <c:v>39217</c:v>
                </c:pt>
                <c:pt idx="288">
                  <c:v>39218</c:v>
                </c:pt>
                <c:pt idx="289">
                  <c:v>39219</c:v>
                </c:pt>
                <c:pt idx="290">
                  <c:v>39220</c:v>
                </c:pt>
                <c:pt idx="291">
                  <c:v>39223</c:v>
                </c:pt>
                <c:pt idx="292">
                  <c:v>39224</c:v>
                </c:pt>
                <c:pt idx="293">
                  <c:v>39225</c:v>
                </c:pt>
                <c:pt idx="294">
                  <c:v>39226</c:v>
                </c:pt>
                <c:pt idx="295">
                  <c:v>39227</c:v>
                </c:pt>
                <c:pt idx="296">
                  <c:v>39230</c:v>
                </c:pt>
                <c:pt idx="297">
                  <c:v>39232</c:v>
                </c:pt>
                <c:pt idx="298">
                  <c:v>39233</c:v>
                </c:pt>
                <c:pt idx="299">
                  <c:v>39234</c:v>
                </c:pt>
                <c:pt idx="300">
                  <c:v>39237</c:v>
                </c:pt>
                <c:pt idx="301">
                  <c:v>39238</c:v>
                </c:pt>
                <c:pt idx="302">
                  <c:v>39239</c:v>
                </c:pt>
                <c:pt idx="303">
                  <c:v>39240</c:v>
                </c:pt>
                <c:pt idx="304">
                  <c:v>39241</c:v>
                </c:pt>
                <c:pt idx="305">
                  <c:v>39244</c:v>
                </c:pt>
                <c:pt idx="306">
                  <c:v>39245</c:v>
                </c:pt>
                <c:pt idx="307">
                  <c:v>39246</c:v>
                </c:pt>
                <c:pt idx="308">
                  <c:v>39247</c:v>
                </c:pt>
                <c:pt idx="309">
                  <c:v>39248</c:v>
                </c:pt>
                <c:pt idx="310">
                  <c:v>39251</c:v>
                </c:pt>
                <c:pt idx="311">
                  <c:v>39252</c:v>
                </c:pt>
                <c:pt idx="312">
                  <c:v>39253</c:v>
                </c:pt>
                <c:pt idx="313">
                  <c:v>39254</c:v>
                </c:pt>
                <c:pt idx="314">
                  <c:v>39255</c:v>
                </c:pt>
                <c:pt idx="315">
                  <c:v>39258</c:v>
                </c:pt>
                <c:pt idx="316">
                  <c:v>39259</c:v>
                </c:pt>
                <c:pt idx="317">
                  <c:v>39260</c:v>
                </c:pt>
                <c:pt idx="318">
                  <c:v>39261</c:v>
                </c:pt>
                <c:pt idx="319">
                  <c:v>39265</c:v>
                </c:pt>
                <c:pt idx="320">
                  <c:v>39266</c:v>
                </c:pt>
                <c:pt idx="321">
                  <c:v>39267</c:v>
                </c:pt>
                <c:pt idx="322">
                  <c:v>39268</c:v>
                </c:pt>
                <c:pt idx="323">
                  <c:v>39269</c:v>
                </c:pt>
                <c:pt idx="324">
                  <c:v>39272</c:v>
                </c:pt>
                <c:pt idx="325">
                  <c:v>39273</c:v>
                </c:pt>
                <c:pt idx="326">
                  <c:v>39274</c:v>
                </c:pt>
                <c:pt idx="327">
                  <c:v>39275</c:v>
                </c:pt>
                <c:pt idx="328">
                  <c:v>39276</c:v>
                </c:pt>
                <c:pt idx="329">
                  <c:v>39279</c:v>
                </c:pt>
                <c:pt idx="330">
                  <c:v>39280</c:v>
                </c:pt>
                <c:pt idx="331">
                  <c:v>39281</c:v>
                </c:pt>
                <c:pt idx="332">
                  <c:v>39282</c:v>
                </c:pt>
                <c:pt idx="333">
                  <c:v>39283</c:v>
                </c:pt>
                <c:pt idx="334">
                  <c:v>39286</c:v>
                </c:pt>
                <c:pt idx="335">
                  <c:v>39287</c:v>
                </c:pt>
                <c:pt idx="336">
                  <c:v>39288</c:v>
                </c:pt>
                <c:pt idx="337">
                  <c:v>39289</c:v>
                </c:pt>
                <c:pt idx="338">
                  <c:v>39290</c:v>
                </c:pt>
                <c:pt idx="339">
                  <c:v>39293</c:v>
                </c:pt>
                <c:pt idx="340">
                  <c:v>39295</c:v>
                </c:pt>
                <c:pt idx="341">
                  <c:v>39296</c:v>
                </c:pt>
                <c:pt idx="342">
                  <c:v>39297</c:v>
                </c:pt>
                <c:pt idx="343">
                  <c:v>39300</c:v>
                </c:pt>
                <c:pt idx="344">
                  <c:v>39301</c:v>
                </c:pt>
                <c:pt idx="345">
                  <c:v>39302</c:v>
                </c:pt>
                <c:pt idx="346">
                  <c:v>39303</c:v>
                </c:pt>
                <c:pt idx="347">
                  <c:v>39306</c:v>
                </c:pt>
                <c:pt idx="348">
                  <c:v>39307</c:v>
                </c:pt>
                <c:pt idx="349">
                  <c:v>39308</c:v>
                </c:pt>
                <c:pt idx="350">
                  <c:v>39309</c:v>
                </c:pt>
                <c:pt idx="351">
                  <c:v>39310</c:v>
                </c:pt>
                <c:pt idx="352">
                  <c:v>39313</c:v>
                </c:pt>
                <c:pt idx="353">
                  <c:v>39314</c:v>
                </c:pt>
                <c:pt idx="354">
                  <c:v>39315</c:v>
                </c:pt>
                <c:pt idx="355">
                  <c:v>39316</c:v>
                </c:pt>
                <c:pt idx="356">
                  <c:v>39317</c:v>
                </c:pt>
                <c:pt idx="357">
                  <c:v>39320</c:v>
                </c:pt>
                <c:pt idx="358">
                  <c:v>39321</c:v>
                </c:pt>
                <c:pt idx="359">
                  <c:v>39322</c:v>
                </c:pt>
                <c:pt idx="360">
                  <c:v>39323</c:v>
                </c:pt>
                <c:pt idx="361">
                  <c:v>39324</c:v>
                </c:pt>
                <c:pt idx="362">
                  <c:v>39327</c:v>
                </c:pt>
                <c:pt idx="363">
                  <c:v>39328</c:v>
                </c:pt>
                <c:pt idx="364">
                  <c:v>39329</c:v>
                </c:pt>
                <c:pt idx="365">
                  <c:v>39330</c:v>
                </c:pt>
                <c:pt idx="366">
                  <c:v>39331</c:v>
                </c:pt>
                <c:pt idx="367">
                  <c:v>39334</c:v>
                </c:pt>
                <c:pt idx="368">
                  <c:v>39335</c:v>
                </c:pt>
                <c:pt idx="369">
                  <c:v>39336</c:v>
                </c:pt>
                <c:pt idx="370">
                  <c:v>39337</c:v>
                </c:pt>
                <c:pt idx="371">
                  <c:v>39338</c:v>
                </c:pt>
                <c:pt idx="372">
                  <c:v>39341</c:v>
                </c:pt>
                <c:pt idx="373">
                  <c:v>39342</c:v>
                </c:pt>
                <c:pt idx="374">
                  <c:v>39343</c:v>
                </c:pt>
                <c:pt idx="375">
                  <c:v>39344</c:v>
                </c:pt>
                <c:pt idx="376">
                  <c:v>39345</c:v>
                </c:pt>
                <c:pt idx="377">
                  <c:v>39348</c:v>
                </c:pt>
                <c:pt idx="378">
                  <c:v>39349</c:v>
                </c:pt>
                <c:pt idx="379">
                  <c:v>39350</c:v>
                </c:pt>
                <c:pt idx="380">
                  <c:v>39351</c:v>
                </c:pt>
                <c:pt idx="381">
                  <c:v>39352</c:v>
                </c:pt>
                <c:pt idx="382">
                  <c:v>39355</c:v>
                </c:pt>
                <c:pt idx="383">
                  <c:v>39356</c:v>
                </c:pt>
                <c:pt idx="384">
                  <c:v>39357</c:v>
                </c:pt>
                <c:pt idx="385">
                  <c:v>39358</c:v>
                </c:pt>
                <c:pt idx="386">
                  <c:v>39359</c:v>
                </c:pt>
                <c:pt idx="387">
                  <c:v>39362</c:v>
                </c:pt>
                <c:pt idx="388">
                  <c:v>39363</c:v>
                </c:pt>
                <c:pt idx="389">
                  <c:v>39364</c:v>
                </c:pt>
                <c:pt idx="390">
                  <c:v>39369</c:v>
                </c:pt>
                <c:pt idx="391">
                  <c:v>39370</c:v>
                </c:pt>
                <c:pt idx="392">
                  <c:v>39371</c:v>
                </c:pt>
                <c:pt idx="393">
                  <c:v>39372</c:v>
                </c:pt>
                <c:pt idx="394">
                  <c:v>39373</c:v>
                </c:pt>
                <c:pt idx="395">
                  <c:v>39376</c:v>
                </c:pt>
                <c:pt idx="396">
                  <c:v>39377</c:v>
                </c:pt>
                <c:pt idx="397">
                  <c:v>39378</c:v>
                </c:pt>
                <c:pt idx="398">
                  <c:v>39379</c:v>
                </c:pt>
                <c:pt idx="399">
                  <c:v>39380</c:v>
                </c:pt>
                <c:pt idx="400">
                  <c:v>39383</c:v>
                </c:pt>
                <c:pt idx="401">
                  <c:v>39384</c:v>
                </c:pt>
                <c:pt idx="402">
                  <c:v>39385</c:v>
                </c:pt>
                <c:pt idx="403">
                  <c:v>39386</c:v>
                </c:pt>
                <c:pt idx="404">
                  <c:v>39387</c:v>
                </c:pt>
                <c:pt idx="405">
                  <c:v>39390</c:v>
                </c:pt>
                <c:pt idx="406">
                  <c:v>39391</c:v>
                </c:pt>
                <c:pt idx="407">
                  <c:v>39392</c:v>
                </c:pt>
                <c:pt idx="408">
                  <c:v>39393</c:v>
                </c:pt>
                <c:pt idx="409">
                  <c:v>39394</c:v>
                </c:pt>
                <c:pt idx="410">
                  <c:v>39397</c:v>
                </c:pt>
                <c:pt idx="411">
                  <c:v>39398</c:v>
                </c:pt>
                <c:pt idx="412">
                  <c:v>39399</c:v>
                </c:pt>
                <c:pt idx="413">
                  <c:v>39400</c:v>
                </c:pt>
                <c:pt idx="414">
                  <c:v>39401</c:v>
                </c:pt>
                <c:pt idx="415">
                  <c:v>39405</c:v>
                </c:pt>
                <c:pt idx="416">
                  <c:v>39406</c:v>
                </c:pt>
                <c:pt idx="417">
                  <c:v>39407</c:v>
                </c:pt>
                <c:pt idx="418">
                  <c:v>39408</c:v>
                </c:pt>
                <c:pt idx="419">
                  <c:v>39411</c:v>
                </c:pt>
                <c:pt idx="420">
                  <c:v>39412</c:v>
                </c:pt>
                <c:pt idx="421">
                  <c:v>39413</c:v>
                </c:pt>
                <c:pt idx="422">
                  <c:v>39414</c:v>
                </c:pt>
                <c:pt idx="423">
                  <c:v>39415</c:v>
                </c:pt>
                <c:pt idx="424">
                  <c:v>39418</c:v>
                </c:pt>
                <c:pt idx="425">
                  <c:v>39419</c:v>
                </c:pt>
                <c:pt idx="426">
                  <c:v>39420</c:v>
                </c:pt>
                <c:pt idx="427">
                  <c:v>39421</c:v>
                </c:pt>
                <c:pt idx="428">
                  <c:v>39422</c:v>
                </c:pt>
                <c:pt idx="429">
                  <c:v>39423</c:v>
                </c:pt>
                <c:pt idx="430">
                  <c:v>39424</c:v>
                </c:pt>
                <c:pt idx="431">
                  <c:v>39425</c:v>
                </c:pt>
                <c:pt idx="432">
                  <c:v>39426</c:v>
                </c:pt>
                <c:pt idx="433">
                  <c:v>39427</c:v>
                </c:pt>
                <c:pt idx="434">
                  <c:v>39428</c:v>
                </c:pt>
                <c:pt idx="435">
                  <c:v>39429</c:v>
                </c:pt>
                <c:pt idx="436">
                  <c:v>39430</c:v>
                </c:pt>
                <c:pt idx="437">
                  <c:v>39431</c:v>
                </c:pt>
                <c:pt idx="438">
                  <c:v>39432</c:v>
                </c:pt>
                <c:pt idx="439">
                  <c:v>39433</c:v>
                </c:pt>
                <c:pt idx="440">
                  <c:v>39434</c:v>
                </c:pt>
                <c:pt idx="441">
                  <c:v>39435</c:v>
                </c:pt>
                <c:pt idx="442">
                  <c:v>39436</c:v>
                </c:pt>
                <c:pt idx="443">
                  <c:v>39437</c:v>
                </c:pt>
                <c:pt idx="444">
                  <c:v>39438</c:v>
                </c:pt>
                <c:pt idx="445">
                  <c:v>39439</c:v>
                </c:pt>
                <c:pt idx="446">
                  <c:v>39440</c:v>
                </c:pt>
                <c:pt idx="447">
                  <c:v>39441</c:v>
                </c:pt>
                <c:pt idx="448">
                  <c:v>39442</c:v>
                </c:pt>
                <c:pt idx="449">
                  <c:v>39443</c:v>
                </c:pt>
                <c:pt idx="450">
                  <c:v>39444</c:v>
                </c:pt>
                <c:pt idx="451">
                  <c:v>39445</c:v>
                </c:pt>
                <c:pt idx="452">
                  <c:v>39446</c:v>
                </c:pt>
                <c:pt idx="453">
                  <c:v>39447</c:v>
                </c:pt>
                <c:pt idx="454">
                  <c:v>39448</c:v>
                </c:pt>
                <c:pt idx="455">
                  <c:v>39449</c:v>
                </c:pt>
                <c:pt idx="456">
                  <c:v>39450</c:v>
                </c:pt>
                <c:pt idx="457">
                  <c:v>39451</c:v>
                </c:pt>
                <c:pt idx="458">
                  <c:v>39452</c:v>
                </c:pt>
                <c:pt idx="459">
                  <c:v>39453</c:v>
                </c:pt>
                <c:pt idx="460">
                  <c:v>39454</c:v>
                </c:pt>
                <c:pt idx="461">
                  <c:v>39455</c:v>
                </c:pt>
                <c:pt idx="462">
                  <c:v>39456</c:v>
                </c:pt>
                <c:pt idx="463">
                  <c:v>39457</c:v>
                </c:pt>
                <c:pt idx="464">
                  <c:v>39458</c:v>
                </c:pt>
                <c:pt idx="465">
                  <c:v>39459</c:v>
                </c:pt>
                <c:pt idx="466">
                  <c:v>39460</c:v>
                </c:pt>
                <c:pt idx="467">
                  <c:v>39461</c:v>
                </c:pt>
                <c:pt idx="468">
                  <c:v>39463</c:v>
                </c:pt>
                <c:pt idx="469">
                  <c:v>39464</c:v>
                </c:pt>
                <c:pt idx="470">
                  <c:v>39465</c:v>
                </c:pt>
                <c:pt idx="471">
                  <c:v>39466</c:v>
                </c:pt>
                <c:pt idx="472">
                  <c:v>39467</c:v>
                </c:pt>
                <c:pt idx="473">
                  <c:v>39468</c:v>
                </c:pt>
                <c:pt idx="474">
                  <c:v>39469</c:v>
                </c:pt>
                <c:pt idx="475">
                  <c:v>39470</c:v>
                </c:pt>
                <c:pt idx="476">
                  <c:v>39471</c:v>
                </c:pt>
                <c:pt idx="477">
                  <c:v>39472</c:v>
                </c:pt>
                <c:pt idx="478">
                  <c:v>39473</c:v>
                </c:pt>
                <c:pt idx="479">
                  <c:v>39474</c:v>
                </c:pt>
                <c:pt idx="480">
                  <c:v>39475</c:v>
                </c:pt>
                <c:pt idx="481">
                  <c:v>39476</c:v>
                </c:pt>
                <c:pt idx="482">
                  <c:v>39477</c:v>
                </c:pt>
                <c:pt idx="483">
                  <c:v>39478</c:v>
                </c:pt>
                <c:pt idx="484">
                  <c:v>39479</c:v>
                </c:pt>
                <c:pt idx="485">
                  <c:v>39480</c:v>
                </c:pt>
                <c:pt idx="486">
                  <c:v>39481</c:v>
                </c:pt>
                <c:pt idx="487">
                  <c:v>39482</c:v>
                </c:pt>
                <c:pt idx="488">
                  <c:v>39483</c:v>
                </c:pt>
                <c:pt idx="489">
                  <c:v>39484</c:v>
                </c:pt>
                <c:pt idx="490">
                  <c:v>39485</c:v>
                </c:pt>
                <c:pt idx="491">
                  <c:v>39486</c:v>
                </c:pt>
                <c:pt idx="492">
                  <c:v>39487</c:v>
                </c:pt>
                <c:pt idx="493">
                  <c:v>39488</c:v>
                </c:pt>
                <c:pt idx="494">
                  <c:v>39489</c:v>
                </c:pt>
                <c:pt idx="495">
                  <c:v>39490</c:v>
                </c:pt>
                <c:pt idx="496">
                  <c:v>39491</c:v>
                </c:pt>
                <c:pt idx="497">
                  <c:v>39492</c:v>
                </c:pt>
                <c:pt idx="498">
                  <c:v>39493</c:v>
                </c:pt>
                <c:pt idx="499">
                  <c:v>39494</c:v>
                </c:pt>
                <c:pt idx="500">
                  <c:v>39495</c:v>
                </c:pt>
                <c:pt idx="501">
                  <c:v>39496</c:v>
                </c:pt>
                <c:pt idx="502">
                  <c:v>39497</c:v>
                </c:pt>
                <c:pt idx="503">
                  <c:v>39498</c:v>
                </c:pt>
                <c:pt idx="504">
                  <c:v>39499</c:v>
                </c:pt>
                <c:pt idx="505">
                  <c:v>39500</c:v>
                </c:pt>
                <c:pt idx="506">
                  <c:v>39501</c:v>
                </c:pt>
                <c:pt idx="507">
                  <c:v>39502</c:v>
                </c:pt>
                <c:pt idx="508">
                  <c:v>39503</c:v>
                </c:pt>
                <c:pt idx="509">
                  <c:v>39504</c:v>
                </c:pt>
                <c:pt idx="510">
                  <c:v>39505</c:v>
                </c:pt>
                <c:pt idx="511">
                  <c:v>39506</c:v>
                </c:pt>
                <c:pt idx="512">
                  <c:v>39507</c:v>
                </c:pt>
                <c:pt idx="513">
                  <c:v>39508</c:v>
                </c:pt>
                <c:pt idx="514">
                  <c:v>39509</c:v>
                </c:pt>
                <c:pt idx="515">
                  <c:v>39510</c:v>
                </c:pt>
                <c:pt idx="516">
                  <c:v>39511</c:v>
                </c:pt>
                <c:pt idx="517">
                  <c:v>39512</c:v>
                </c:pt>
                <c:pt idx="518">
                  <c:v>39513</c:v>
                </c:pt>
                <c:pt idx="519">
                  <c:v>39514</c:v>
                </c:pt>
                <c:pt idx="520">
                  <c:v>39515</c:v>
                </c:pt>
                <c:pt idx="521">
                  <c:v>39516</c:v>
                </c:pt>
                <c:pt idx="522">
                  <c:v>39517</c:v>
                </c:pt>
                <c:pt idx="523">
                  <c:v>39518</c:v>
                </c:pt>
                <c:pt idx="524">
                  <c:v>39519</c:v>
                </c:pt>
                <c:pt idx="525">
                  <c:v>39520</c:v>
                </c:pt>
                <c:pt idx="526">
                  <c:v>39521</c:v>
                </c:pt>
                <c:pt idx="527">
                  <c:v>39522</c:v>
                </c:pt>
                <c:pt idx="528">
                  <c:v>39523</c:v>
                </c:pt>
                <c:pt idx="529">
                  <c:v>39524</c:v>
                </c:pt>
                <c:pt idx="530">
                  <c:v>39525</c:v>
                </c:pt>
                <c:pt idx="531">
                  <c:v>39526</c:v>
                </c:pt>
                <c:pt idx="532">
                  <c:v>39527</c:v>
                </c:pt>
                <c:pt idx="533">
                  <c:v>39528</c:v>
                </c:pt>
                <c:pt idx="534">
                  <c:v>39529</c:v>
                </c:pt>
                <c:pt idx="535">
                  <c:v>39530</c:v>
                </c:pt>
                <c:pt idx="536">
                  <c:v>39531</c:v>
                </c:pt>
                <c:pt idx="537">
                  <c:v>39532</c:v>
                </c:pt>
                <c:pt idx="538">
                  <c:v>39533</c:v>
                </c:pt>
                <c:pt idx="539">
                  <c:v>39534</c:v>
                </c:pt>
                <c:pt idx="540">
                  <c:v>39535</c:v>
                </c:pt>
                <c:pt idx="541">
                  <c:v>39536</c:v>
                </c:pt>
                <c:pt idx="542">
                  <c:v>39537</c:v>
                </c:pt>
                <c:pt idx="543">
                  <c:v>39538</c:v>
                </c:pt>
                <c:pt idx="544">
                  <c:v>39539</c:v>
                </c:pt>
                <c:pt idx="545">
                  <c:v>39540</c:v>
                </c:pt>
                <c:pt idx="546">
                  <c:v>39541</c:v>
                </c:pt>
                <c:pt idx="547">
                  <c:v>39542</c:v>
                </c:pt>
                <c:pt idx="548">
                  <c:v>39543</c:v>
                </c:pt>
                <c:pt idx="549">
                  <c:v>39544</c:v>
                </c:pt>
                <c:pt idx="550">
                  <c:v>39545</c:v>
                </c:pt>
                <c:pt idx="551">
                  <c:v>39546</c:v>
                </c:pt>
                <c:pt idx="552">
                  <c:v>39547</c:v>
                </c:pt>
                <c:pt idx="553">
                  <c:v>39548</c:v>
                </c:pt>
                <c:pt idx="554">
                  <c:v>39549</c:v>
                </c:pt>
                <c:pt idx="555">
                  <c:v>39550</c:v>
                </c:pt>
                <c:pt idx="556">
                  <c:v>39551</c:v>
                </c:pt>
                <c:pt idx="557">
                  <c:v>39552</c:v>
                </c:pt>
                <c:pt idx="558">
                  <c:v>39553</c:v>
                </c:pt>
                <c:pt idx="559">
                  <c:v>39554</c:v>
                </c:pt>
                <c:pt idx="560">
                  <c:v>39555</c:v>
                </c:pt>
                <c:pt idx="561">
                  <c:v>39556</c:v>
                </c:pt>
                <c:pt idx="562">
                  <c:v>39557</c:v>
                </c:pt>
                <c:pt idx="563">
                  <c:v>39558</c:v>
                </c:pt>
                <c:pt idx="564">
                  <c:v>39559</c:v>
                </c:pt>
                <c:pt idx="565">
                  <c:v>39560</c:v>
                </c:pt>
                <c:pt idx="566">
                  <c:v>39561</c:v>
                </c:pt>
                <c:pt idx="567">
                  <c:v>39562</c:v>
                </c:pt>
                <c:pt idx="568">
                  <c:v>39563</c:v>
                </c:pt>
                <c:pt idx="569">
                  <c:v>39564</c:v>
                </c:pt>
                <c:pt idx="570">
                  <c:v>39565</c:v>
                </c:pt>
                <c:pt idx="571">
                  <c:v>39566</c:v>
                </c:pt>
                <c:pt idx="572">
                  <c:v>39567</c:v>
                </c:pt>
                <c:pt idx="573">
                  <c:v>39568</c:v>
                </c:pt>
                <c:pt idx="574">
                  <c:v>39569</c:v>
                </c:pt>
                <c:pt idx="575">
                  <c:v>39570</c:v>
                </c:pt>
                <c:pt idx="576">
                  <c:v>39571</c:v>
                </c:pt>
                <c:pt idx="577">
                  <c:v>39572</c:v>
                </c:pt>
                <c:pt idx="578">
                  <c:v>39573</c:v>
                </c:pt>
                <c:pt idx="579">
                  <c:v>39574</c:v>
                </c:pt>
                <c:pt idx="580">
                  <c:v>39575</c:v>
                </c:pt>
                <c:pt idx="581">
                  <c:v>39576</c:v>
                </c:pt>
                <c:pt idx="582">
                  <c:v>39577</c:v>
                </c:pt>
                <c:pt idx="583">
                  <c:v>39578</c:v>
                </c:pt>
                <c:pt idx="584">
                  <c:v>39579</c:v>
                </c:pt>
                <c:pt idx="585">
                  <c:v>39580</c:v>
                </c:pt>
                <c:pt idx="586">
                  <c:v>39581</c:v>
                </c:pt>
                <c:pt idx="587">
                  <c:v>39582</c:v>
                </c:pt>
                <c:pt idx="588">
                  <c:v>39583</c:v>
                </c:pt>
                <c:pt idx="589">
                  <c:v>39584</c:v>
                </c:pt>
                <c:pt idx="590">
                  <c:v>39585</c:v>
                </c:pt>
                <c:pt idx="591">
                  <c:v>39586</c:v>
                </c:pt>
                <c:pt idx="592">
                  <c:v>39587</c:v>
                </c:pt>
                <c:pt idx="593">
                  <c:v>39588</c:v>
                </c:pt>
                <c:pt idx="594">
                  <c:v>39589</c:v>
                </c:pt>
                <c:pt idx="595">
                  <c:v>39590</c:v>
                </c:pt>
                <c:pt idx="596">
                  <c:v>39591</c:v>
                </c:pt>
                <c:pt idx="597">
                  <c:v>39592</c:v>
                </c:pt>
                <c:pt idx="598">
                  <c:v>39593</c:v>
                </c:pt>
                <c:pt idx="599">
                  <c:v>39594</c:v>
                </c:pt>
                <c:pt idx="600">
                  <c:v>39595</c:v>
                </c:pt>
                <c:pt idx="601">
                  <c:v>39596</c:v>
                </c:pt>
                <c:pt idx="602">
                  <c:v>39597</c:v>
                </c:pt>
                <c:pt idx="603">
                  <c:v>39598</c:v>
                </c:pt>
                <c:pt idx="604">
                  <c:v>39599</c:v>
                </c:pt>
                <c:pt idx="605">
                  <c:v>39600</c:v>
                </c:pt>
                <c:pt idx="606">
                  <c:v>39601</c:v>
                </c:pt>
                <c:pt idx="607">
                  <c:v>39602</c:v>
                </c:pt>
                <c:pt idx="608">
                  <c:v>39603</c:v>
                </c:pt>
                <c:pt idx="609">
                  <c:v>39604</c:v>
                </c:pt>
                <c:pt idx="610">
                  <c:v>39605</c:v>
                </c:pt>
                <c:pt idx="611">
                  <c:v>39606</c:v>
                </c:pt>
                <c:pt idx="612">
                  <c:v>39607</c:v>
                </c:pt>
                <c:pt idx="613">
                  <c:v>39608</c:v>
                </c:pt>
                <c:pt idx="614">
                  <c:v>39609</c:v>
                </c:pt>
                <c:pt idx="615">
                  <c:v>39610</c:v>
                </c:pt>
                <c:pt idx="616">
                  <c:v>39611</c:v>
                </c:pt>
                <c:pt idx="617">
                  <c:v>39612</c:v>
                </c:pt>
                <c:pt idx="618">
                  <c:v>39613</c:v>
                </c:pt>
                <c:pt idx="619">
                  <c:v>39614</c:v>
                </c:pt>
                <c:pt idx="620">
                  <c:v>39615</c:v>
                </c:pt>
                <c:pt idx="621">
                  <c:v>39616</c:v>
                </c:pt>
                <c:pt idx="622">
                  <c:v>39617</c:v>
                </c:pt>
                <c:pt idx="623">
                  <c:v>39618</c:v>
                </c:pt>
                <c:pt idx="624">
                  <c:v>39619</c:v>
                </c:pt>
                <c:pt idx="625">
                  <c:v>39620</c:v>
                </c:pt>
                <c:pt idx="626">
                  <c:v>39621</c:v>
                </c:pt>
                <c:pt idx="627">
                  <c:v>39622</c:v>
                </c:pt>
                <c:pt idx="628">
                  <c:v>39623</c:v>
                </c:pt>
                <c:pt idx="629">
                  <c:v>39624</c:v>
                </c:pt>
                <c:pt idx="630">
                  <c:v>39625</c:v>
                </c:pt>
                <c:pt idx="631">
                  <c:v>39626</c:v>
                </c:pt>
                <c:pt idx="632">
                  <c:v>39627</c:v>
                </c:pt>
                <c:pt idx="633">
                  <c:v>39628</c:v>
                </c:pt>
                <c:pt idx="634">
                  <c:v>39629</c:v>
                </c:pt>
                <c:pt idx="635">
                  <c:v>39630</c:v>
                </c:pt>
                <c:pt idx="636">
                  <c:v>39631</c:v>
                </c:pt>
                <c:pt idx="637">
                  <c:v>39632</c:v>
                </c:pt>
                <c:pt idx="638">
                  <c:v>39633</c:v>
                </c:pt>
                <c:pt idx="639">
                  <c:v>39634</c:v>
                </c:pt>
                <c:pt idx="640">
                  <c:v>39635</c:v>
                </c:pt>
                <c:pt idx="641">
                  <c:v>39636</c:v>
                </c:pt>
                <c:pt idx="642">
                  <c:v>39637</c:v>
                </c:pt>
                <c:pt idx="643">
                  <c:v>39638</c:v>
                </c:pt>
                <c:pt idx="644">
                  <c:v>39639</c:v>
                </c:pt>
                <c:pt idx="645">
                  <c:v>39640</c:v>
                </c:pt>
                <c:pt idx="646">
                  <c:v>39641</c:v>
                </c:pt>
                <c:pt idx="647">
                  <c:v>39642</c:v>
                </c:pt>
                <c:pt idx="648">
                  <c:v>39643</c:v>
                </c:pt>
                <c:pt idx="649">
                  <c:v>39644</c:v>
                </c:pt>
                <c:pt idx="650">
                  <c:v>39645</c:v>
                </c:pt>
                <c:pt idx="651">
                  <c:v>39646</c:v>
                </c:pt>
                <c:pt idx="652">
                  <c:v>39647</c:v>
                </c:pt>
                <c:pt idx="653">
                  <c:v>39648</c:v>
                </c:pt>
                <c:pt idx="654">
                  <c:v>39649</c:v>
                </c:pt>
                <c:pt idx="655">
                  <c:v>39650</c:v>
                </c:pt>
                <c:pt idx="656">
                  <c:v>39651</c:v>
                </c:pt>
                <c:pt idx="657">
                  <c:v>39652</c:v>
                </c:pt>
                <c:pt idx="658">
                  <c:v>39653</c:v>
                </c:pt>
                <c:pt idx="659">
                  <c:v>39654</c:v>
                </c:pt>
                <c:pt idx="660">
                  <c:v>39655</c:v>
                </c:pt>
                <c:pt idx="661">
                  <c:v>39656</c:v>
                </c:pt>
                <c:pt idx="662">
                  <c:v>39657</c:v>
                </c:pt>
                <c:pt idx="663">
                  <c:v>39658</c:v>
                </c:pt>
                <c:pt idx="664">
                  <c:v>39659</c:v>
                </c:pt>
                <c:pt idx="665">
                  <c:v>39660</c:v>
                </c:pt>
                <c:pt idx="666">
                  <c:v>39661</c:v>
                </c:pt>
                <c:pt idx="667">
                  <c:v>39662</c:v>
                </c:pt>
                <c:pt idx="668">
                  <c:v>39663</c:v>
                </c:pt>
                <c:pt idx="669">
                  <c:v>39664</c:v>
                </c:pt>
                <c:pt idx="670">
                  <c:v>39665</c:v>
                </c:pt>
                <c:pt idx="671">
                  <c:v>39666</c:v>
                </c:pt>
                <c:pt idx="672">
                  <c:v>39667</c:v>
                </c:pt>
                <c:pt idx="673">
                  <c:v>39668</c:v>
                </c:pt>
                <c:pt idx="674">
                  <c:v>39669</c:v>
                </c:pt>
                <c:pt idx="675">
                  <c:v>39670</c:v>
                </c:pt>
                <c:pt idx="676">
                  <c:v>39671</c:v>
                </c:pt>
                <c:pt idx="677">
                  <c:v>39672</c:v>
                </c:pt>
                <c:pt idx="678">
                  <c:v>39673</c:v>
                </c:pt>
                <c:pt idx="679">
                  <c:v>39674</c:v>
                </c:pt>
                <c:pt idx="680">
                  <c:v>39675</c:v>
                </c:pt>
                <c:pt idx="681">
                  <c:v>39676</c:v>
                </c:pt>
                <c:pt idx="682">
                  <c:v>39677</c:v>
                </c:pt>
                <c:pt idx="683">
                  <c:v>39678</c:v>
                </c:pt>
                <c:pt idx="684">
                  <c:v>39679</c:v>
                </c:pt>
                <c:pt idx="685">
                  <c:v>39680</c:v>
                </c:pt>
                <c:pt idx="686">
                  <c:v>39681</c:v>
                </c:pt>
                <c:pt idx="687">
                  <c:v>39682</c:v>
                </c:pt>
                <c:pt idx="688">
                  <c:v>39683</c:v>
                </c:pt>
                <c:pt idx="689">
                  <c:v>39684</c:v>
                </c:pt>
                <c:pt idx="690">
                  <c:v>39685</c:v>
                </c:pt>
                <c:pt idx="691">
                  <c:v>39686</c:v>
                </c:pt>
                <c:pt idx="692">
                  <c:v>39687</c:v>
                </c:pt>
                <c:pt idx="693">
                  <c:v>39688</c:v>
                </c:pt>
                <c:pt idx="694">
                  <c:v>39689</c:v>
                </c:pt>
                <c:pt idx="695">
                  <c:v>39690</c:v>
                </c:pt>
                <c:pt idx="696">
                  <c:v>39691</c:v>
                </c:pt>
                <c:pt idx="697">
                  <c:v>39692</c:v>
                </c:pt>
                <c:pt idx="698">
                  <c:v>39693</c:v>
                </c:pt>
                <c:pt idx="699">
                  <c:v>39694</c:v>
                </c:pt>
                <c:pt idx="700">
                  <c:v>39695</c:v>
                </c:pt>
                <c:pt idx="701">
                  <c:v>39696</c:v>
                </c:pt>
                <c:pt idx="702">
                  <c:v>39697</c:v>
                </c:pt>
                <c:pt idx="703">
                  <c:v>39698</c:v>
                </c:pt>
                <c:pt idx="704">
                  <c:v>39699</c:v>
                </c:pt>
                <c:pt idx="705">
                  <c:v>39700</c:v>
                </c:pt>
                <c:pt idx="706">
                  <c:v>39701</c:v>
                </c:pt>
                <c:pt idx="707">
                  <c:v>39702</c:v>
                </c:pt>
                <c:pt idx="708">
                  <c:v>39703</c:v>
                </c:pt>
                <c:pt idx="709">
                  <c:v>39704</c:v>
                </c:pt>
                <c:pt idx="710">
                  <c:v>39705</c:v>
                </c:pt>
                <c:pt idx="711">
                  <c:v>39706</c:v>
                </c:pt>
                <c:pt idx="712">
                  <c:v>39707</c:v>
                </c:pt>
                <c:pt idx="713">
                  <c:v>39708</c:v>
                </c:pt>
                <c:pt idx="714">
                  <c:v>39709</c:v>
                </c:pt>
                <c:pt idx="715">
                  <c:v>39710</c:v>
                </c:pt>
                <c:pt idx="716">
                  <c:v>39711</c:v>
                </c:pt>
                <c:pt idx="717">
                  <c:v>39712</c:v>
                </c:pt>
                <c:pt idx="718">
                  <c:v>39713</c:v>
                </c:pt>
                <c:pt idx="719">
                  <c:v>39714</c:v>
                </c:pt>
                <c:pt idx="720">
                  <c:v>39715</c:v>
                </c:pt>
                <c:pt idx="721">
                  <c:v>39716</c:v>
                </c:pt>
                <c:pt idx="722">
                  <c:v>39717</c:v>
                </c:pt>
                <c:pt idx="723">
                  <c:v>39718</c:v>
                </c:pt>
                <c:pt idx="724">
                  <c:v>39719</c:v>
                </c:pt>
                <c:pt idx="725">
                  <c:v>39720</c:v>
                </c:pt>
                <c:pt idx="726">
                  <c:v>39721</c:v>
                </c:pt>
                <c:pt idx="727">
                  <c:v>39722</c:v>
                </c:pt>
                <c:pt idx="728">
                  <c:v>39723</c:v>
                </c:pt>
                <c:pt idx="729">
                  <c:v>39724</c:v>
                </c:pt>
                <c:pt idx="730">
                  <c:v>39725</c:v>
                </c:pt>
                <c:pt idx="731">
                  <c:v>39726</c:v>
                </c:pt>
                <c:pt idx="732">
                  <c:v>39727</c:v>
                </c:pt>
                <c:pt idx="733">
                  <c:v>39728</c:v>
                </c:pt>
                <c:pt idx="734">
                  <c:v>39729</c:v>
                </c:pt>
                <c:pt idx="735">
                  <c:v>39730</c:v>
                </c:pt>
                <c:pt idx="736">
                  <c:v>39731</c:v>
                </c:pt>
                <c:pt idx="737">
                  <c:v>39732</c:v>
                </c:pt>
                <c:pt idx="738">
                  <c:v>39733</c:v>
                </c:pt>
                <c:pt idx="739">
                  <c:v>39734</c:v>
                </c:pt>
                <c:pt idx="740">
                  <c:v>39735</c:v>
                </c:pt>
                <c:pt idx="741">
                  <c:v>39736</c:v>
                </c:pt>
                <c:pt idx="742">
                  <c:v>39737</c:v>
                </c:pt>
                <c:pt idx="743">
                  <c:v>39738</c:v>
                </c:pt>
                <c:pt idx="744">
                  <c:v>39739</c:v>
                </c:pt>
                <c:pt idx="745">
                  <c:v>39740</c:v>
                </c:pt>
                <c:pt idx="746">
                  <c:v>39741</c:v>
                </c:pt>
                <c:pt idx="747">
                  <c:v>39742</c:v>
                </c:pt>
                <c:pt idx="748">
                  <c:v>39743</c:v>
                </c:pt>
                <c:pt idx="749">
                  <c:v>39744</c:v>
                </c:pt>
                <c:pt idx="750">
                  <c:v>39745</c:v>
                </c:pt>
                <c:pt idx="751">
                  <c:v>39746</c:v>
                </c:pt>
                <c:pt idx="752">
                  <c:v>39747</c:v>
                </c:pt>
                <c:pt idx="753">
                  <c:v>39748</c:v>
                </c:pt>
                <c:pt idx="754">
                  <c:v>39749</c:v>
                </c:pt>
                <c:pt idx="755">
                  <c:v>39750</c:v>
                </c:pt>
                <c:pt idx="756">
                  <c:v>39751</c:v>
                </c:pt>
                <c:pt idx="757">
                  <c:v>39752</c:v>
                </c:pt>
                <c:pt idx="758">
                  <c:v>39753</c:v>
                </c:pt>
                <c:pt idx="759">
                  <c:v>39754</c:v>
                </c:pt>
                <c:pt idx="760">
                  <c:v>39755</c:v>
                </c:pt>
                <c:pt idx="761">
                  <c:v>39756</c:v>
                </c:pt>
                <c:pt idx="762">
                  <c:v>39757</c:v>
                </c:pt>
                <c:pt idx="763">
                  <c:v>39758</c:v>
                </c:pt>
                <c:pt idx="764">
                  <c:v>39759</c:v>
                </c:pt>
                <c:pt idx="765">
                  <c:v>39760</c:v>
                </c:pt>
                <c:pt idx="766">
                  <c:v>39761</c:v>
                </c:pt>
                <c:pt idx="767">
                  <c:v>39762</c:v>
                </c:pt>
                <c:pt idx="768">
                  <c:v>39763</c:v>
                </c:pt>
                <c:pt idx="769">
                  <c:v>39764</c:v>
                </c:pt>
                <c:pt idx="770">
                  <c:v>39765</c:v>
                </c:pt>
                <c:pt idx="771">
                  <c:v>39766</c:v>
                </c:pt>
                <c:pt idx="772">
                  <c:v>39767</c:v>
                </c:pt>
                <c:pt idx="773">
                  <c:v>39768</c:v>
                </c:pt>
                <c:pt idx="774">
                  <c:v>39769</c:v>
                </c:pt>
                <c:pt idx="775">
                  <c:v>39770</c:v>
                </c:pt>
                <c:pt idx="776">
                  <c:v>39771</c:v>
                </c:pt>
                <c:pt idx="777">
                  <c:v>39772</c:v>
                </c:pt>
                <c:pt idx="778">
                  <c:v>39773</c:v>
                </c:pt>
                <c:pt idx="779">
                  <c:v>39774</c:v>
                </c:pt>
                <c:pt idx="780">
                  <c:v>39775</c:v>
                </c:pt>
                <c:pt idx="781">
                  <c:v>39776</c:v>
                </c:pt>
                <c:pt idx="782">
                  <c:v>39777</c:v>
                </c:pt>
                <c:pt idx="783">
                  <c:v>39778</c:v>
                </c:pt>
                <c:pt idx="784">
                  <c:v>39779</c:v>
                </c:pt>
                <c:pt idx="785">
                  <c:v>39780</c:v>
                </c:pt>
                <c:pt idx="786">
                  <c:v>39781</c:v>
                </c:pt>
                <c:pt idx="787">
                  <c:v>39782</c:v>
                </c:pt>
                <c:pt idx="788">
                  <c:v>39783</c:v>
                </c:pt>
                <c:pt idx="789">
                  <c:v>39784</c:v>
                </c:pt>
                <c:pt idx="790">
                  <c:v>39785</c:v>
                </c:pt>
                <c:pt idx="791">
                  <c:v>39786</c:v>
                </c:pt>
                <c:pt idx="792">
                  <c:v>39787</c:v>
                </c:pt>
                <c:pt idx="793">
                  <c:v>39788</c:v>
                </c:pt>
                <c:pt idx="794">
                  <c:v>39789</c:v>
                </c:pt>
                <c:pt idx="795">
                  <c:v>39790</c:v>
                </c:pt>
                <c:pt idx="796">
                  <c:v>39791</c:v>
                </c:pt>
                <c:pt idx="797">
                  <c:v>39792</c:v>
                </c:pt>
                <c:pt idx="798">
                  <c:v>39793</c:v>
                </c:pt>
                <c:pt idx="799">
                  <c:v>39794</c:v>
                </c:pt>
                <c:pt idx="800">
                  <c:v>39795</c:v>
                </c:pt>
                <c:pt idx="801">
                  <c:v>39796</c:v>
                </c:pt>
                <c:pt idx="802">
                  <c:v>39797</c:v>
                </c:pt>
                <c:pt idx="803">
                  <c:v>39798</c:v>
                </c:pt>
                <c:pt idx="804">
                  <c:v>39799</c:v>
                </c:pt>
                <c:pt idx="805">
                  <c:v>39800</c:v>
                </c:pt>
                <c:pt idx="806">
                  <c:v>39801</c:v>
                </c:pt>
                <c:pt idx="807">
                  <c:v>39802</c:v>
                </c:pt>
                <c:pt idx="808">
                  <c:v>39803</c:v>
                </c:pt>
                <c:pt idx="809">
                  <c:v>39804</c:v>
                </c:pt>
                <c:pt idx="810">
                  <c:v>39805</c:v>
                </c:pt>
                <c:pt idx="811">
                  <c:v>39806</c:v>
                </c:pt>
                <c:pt idx="812">
                  <c:v>39807</c:v>
                </c:pt>
                <c:pt idx="813">
                  <c:v>39808</c:v>
                </c:pt>
                <c:pt idx="814">
                  <c:v>39809</c:v>
                </c:pt>
                <c:pt idx="815">
                  <c:v>39810</c:v>
                </c:pt>
                <c:pt idx="816">
                  <c:v>39811</c:v>
                </c:pt>
                <c:pt idx="817">
                  <c:v>39812</c:v>
                </c:pt>
                <c:pt idx="818">
                  <c:v>39813</c:v>
                </c:pt>
                <c:pt idx="819">
                  <c:v>39814</c:v>
                </c:pt>
                <c:pt idx="820">
                  <c:v>39815</c:v>
                </c:pt>
                <c:pt idx="821">
                  <c:v>39816</c:v>
                </c:pt>
                <c:pt idx="822">
                  <c:v>39817</c:v>
                </c:pt>
                <c:pt idx="823">
                  <c:v>39818</c:v>
                </c:pt>
                <c:pt idx="824">
                  <c:v>39819</c:v>
                </c:pt>
                <c:pt idx="825">
                  <c:v>39820</c:v>
                </c:pt>
                <c:pt idx="826">
                  <c:v>39821</c:v>
                </c:pt>
                <c:pt idx="827">
                  <c:v>39822</c:v>
                </c:pt>
                <c:pt idx="828">
                  <c:v>39823</c:v>
                </c:pt>
                <c:pt idx="829">
                  <c:v>39824</c:v>
                </c:pt>
                <c:pt idx="830">
                  <c:v>39825</c:v>
                </c:pt>
                <c:pt idx="831">
                  <c:v>39826</c:v>
                </c:pt>
                <c:pt idx="832">
                  <c:v>39827</c:v>
                </c:pt>
                <c:pt idx="833">
                  <c:v>39828</c:v>
                </c:pt>
                <c:pt idx="834">
                  <c:v>39829</c:v>
                </c:pt>
                <c:pt idx="835">
                  <c:v>39830</c:v>
                </c:pt>
                <c:pt idx="836">
                  <c:v>39831</c:v>
                </c:pt>
                <c:pt idx="837">
                  <c:v>39832</c:v>
                </c:pt>
                <c:pt idx="838">
                  <c:v>39833</c:v>
                </c:pt>
                <c:pt idx="839">
                  <c:v>39834</c:v>
                </c:pt>
                <c:pt idx="840">
                  <c:v>39835</c:v>
                </c:pt>
                <c:pt idx="841">
                  <c:v>39836</c:v>
                </c:pt>
                <c:pt idx="842">
                  <c:v>39837</c:v>
                </c:pt>
                <c:pt idx="843">
                  <c:v>39838</c:v>
                </c:pt>
                <c:pt idx="844">
                  <c:v>39839</c:v>
                </c:pt>
                <c:pt idx="845">
                  <c:v>39840</c:v>
                </c:pt>
                <c:pt idx="846">
                  <c:v>39841</c:v>
                </c:pt>
                <c:pt idx="847">
                  <c:v>39842</c:v>
                </c:pt>
                <c:pt idx="848">
                  <c:v>39843</c:v>
                </c:pt>
                <c:pt idx="849">
                  <c:v>39844</c:v>
                </c:pt>
                <c:pt idx="850">
                  <c:v>39845</c:v>
                </c:pt>
                <c:pt idx="851">
                  <c:v>39846</c:v>
                </c:pt>
                <c:pt idx="852">
                  <c:v>39847</c:v>
                </c:pt>
                <c:pt idx="853">
                  <c:v>39848</c:v>
                </c:pt>
                <c:pt idx="854">
                  <c:v>39849</c:v>
                </c:pt>
                <c:pt idx="855">
                  <c:v>39850</c:v>
                </c:pt>
                <c:pt idx="856">
                  <c:v>39851</c:v>
                </c:pt>
                <c:pt idx="857">
                  <c:v>39852</c:v>
                </c:pt>
                <c:pt idx="858">
                  <c:v>39853</c:v>
                </c:pt>
                <c:pt idx="859">
                  <c:v>39854</c:v>
                </c:pt>
                <c:pt idx="860">
                  <c:v>39855</c:v>
                </c:pt>
                <c:pt idx="861">
                  <c:v>39856</c:v>
                </c:pt>
                <c:pt idx="862">
                  <c:v>39857</c:v>
                </c:pt>
                <c:pt idx="863">
                  <c:v>39858</c:v>
                </c:pt>
                <c:pt idx="864">
                  <c:v>39859</c:v>
                </c:pt>
                <c:pt idx="865">
                  <c:v>39860</c:v>
                </c:pt>
                <c:pt idx="866">
                  <c:v>39861</c:v>
                </c:pt>
                <c:pt idx="867">
                  <c:v>39862</c:v>
                </c:pt>
                <c:pt idx="868">
                  <c:v>39863</c:v>
                </c:pt>
                <c:pt idx="869">
                  <c:v>39864</c:v>
                </c:pt>
                <c:pt idx="870">
                  <c:v>39865</c:v>
                </c:pt>
                <c:pt idx="871">
                  <c:v>39866</c:v>
                </c:pt>
                <c:pt idx="872">
                  <c:v>39867</c:v>
                </c:pt>
                <c:pt idx="873">
                  <c:v>39868</c:v>
                </c:pt>
                <c:pt idx="874">
                  <c:v>39869</c:v>
                </c:pt>
                <c:pt idx="875">
                  <c:v>39870</c:v>
                </c:pt>
                <c:pt idx="876">
                  <c:v>39871</c:v>
                </c:pt>
                <c:pt idx="877">
                  <c:v>39873</c:v>
                </c:pt>
                <c:pt idx="878">
                  <c:v>39874</c:v>
                </c:pt>
                <c:pt idx="879">
                  <c:v>39875</c:v>
                </c:pt>
                <c:pt idx="880">
                  <c:v>39876</c:v>
                </c:pt>
                <c:pt idx="881">
                  <c:v>39877</c:v>
                </c:pt>
                <c:pt idx="882">
                  <c:v>39878</c:v>
                </c:pt>
                <c:pt idx="883">
                  <c:v>39879</c:v>
                </c:pt>
                <c:pt idx="884">
                  <c:v>39880</c:v>
                </c:pt>
                <c:pt idx="885">
                  <c:v>39881</c:v>
                </c:pt>
                <c:pt idx="886">
                  <c:v>39882</c:v>
                </c:pt>
                <c:pt idx="887">
                  <c:v>39883</c:v>
                </c:pt>
                <c:pt idx="888">
                  <c:v>39884</c:v>
                </c:pt>
                <c:pt idx="889">
                  <c:v>39885</c:v>
                </c:pt>
                <c:pt idx="890">
                  <c:v>39886</c:v>
                </c:pt>
                <c:pt idx="891">
                  <c:v>39887</c:v>
                </c:pt>
                <c:pt idx="892">
                  <c:v>39888</c:v>
                </c:pt>
                <c:pt idx="893">
                  <c:v>39889</c:v>
                </c:pt>
                <c:pt idx="894">
                  <c:v>39890</c:v>
                </c:pt>
                <c:pt idx="895">
                  <c:v>39891</c:v>
                </c:pt>
                <c:pt idx="896">
                  <c:v>39892</c:v>
                </c:pt>
                <c:pt idx="897">
                  <c:v>39893</c:v>
                </c:pt>
                <c:pt idx="898">
                  <c:v>39894</c:v>
                </c:pt>
                <c:pt idx="899">
                  <c:v>39895</c:v>
                </c:pt>
                <c:pt idx="900">
                  <c:v>39896</c:v>
                </c:pt>
                <c:pt idx="901">
                  <c:v>39897</c:v>
                </c:pt>
                <c:pt idx="902">
                  <c:v>39898</c:v>
                </c:pt>
                <c:pt idx="903">
                  <c:v>39899</c:v>
                </c:pt>
                <c:pt idx="904">
                  <c:v>39900</c:v>
                </c:pt>
                <c:pt idx="905">
                  <c:v>39902</c:v>
                </c:pt>
                <c:pt idx="906">
                  <c:v>39903</c:v>
                </c:pt>
                <c:pt idx="907">
                  <c:v>39904</c:v>
                </c:pt>
                <c:pt idx="908">
                  <c:v>39905</c:v>
                </c:pt>
                <c:pt idx="909">
                  <c:v>39906</c:v>
                </c:pt>
                <c:pt idx="910">
                  <c:v>39907</c:v>
                </c:pt>
                <c:pt idx="911">
                  <c:v>39908</c:v>
                </c:pt>
                <c:pt idx="912">
                  <c:v>39909</c:v>
                </c:pt>
                <c:pt idx="913">
                  <c:v>39910</c:v>
                </c:pt>
                <c:pt idx="914">
                  <c:v>39911</c:v>
                </c:pt>
                <c:pt idx="915">
                  <c:v>39912</c:v>
                </c:pt>
                <c:pt idx="916">
                  <c:v>39913</c:v>
                </c:pt>
                <c:pt idx="917">
                  <c:v>39914</c:v>
                </c:pt>
                <c:pt idx="918">
                  <c:v>39915</c:v>
                </c:pt>
                <c:pt idx="919">
                  <c:v>39916</c:v>
                </c:pt>
                <c:pt idx="920">
                  <c:v>39917</c:v>
                </c:pt>
                <c:pt idx="921">
                  <c:v>39918</c:v>
                </c:pt>
                <c:pt idx="922">
                  <c:v>39919</c:v>
                </c:pt>
                <c:pt idx="923">
                  <c:v>39920</c:v>
                </c:pt>
                <c:pt idx="924">
                  <c:v>39921</c:v>
                </c:pt>
                <c:pt idx="925">
                  <c:v>39922</c:v>
                </c:pt>
                <c:pt idx="926">
                  <c:v>39923</c:v>
                </c:pt>
                <c:pt idx="927">
                  <c:v>39924</c:v>
                </c:pt>
                <c:pt idx="928">
                  <c:v>39925</c:v>
                </c:pt>
                <c:pt idx="929">
                  <c:v>39926</c:v>
                </c:pt>
                <c:pt idx="930">
                  <c:v>39927</c:v>
                </c:pt>
                <c:pt idx="931">
                  <c:v>39928</c:v>
                </c:pt>
                <c:pt idx="932">
                  <c:v>39929</c:v>
                </c:pt>
                <c:pt idx="933">
                  <c:v>39930</c:v>
                </c:pt>
                <c:pt idx="934">
                  <c:v>39931</c:v>
                </c:pt>
                <c:pt idx="935">
                  <c:v>39932</c:v>
                </c:pt>
                <c:pt idx="936">
                  <c:v>39933</c:v>
                </c:pt>
                <c:pt idx="937">
                  <c:v>39934</c:v>
                </c:pt>
                <c:pt idx="938">
                  <c:v>39935</c:v>
                </c:pt>
                <c:pt idx="939">
                  <c:v>39936</c:v>
                </c:pt>
                <c:pt idx="940">
                  <c:v>39937</c:v>
                </c:pt>
                <c:pt idx="941">
                  <c:v>39938</c:v>
                </c:pt>
                <c:pt idx="942">
                  <c:v>39939</c:v>
                </c:pt>
                <c:pt idx="943">
                  <c:v>39940</c:v>
                </c:pt>
                <c:pt idx="944">
                  <c:v>39941</c:v>
                </c:pt>
                <c:pt idx="945">
                  <c:v>39942</c:v>
                </c:pt>
                <c:pt idx="946">
                  <c:v>39943</c:v>
                </c:pt>
                <c:pt idx="947">
                  <c:v>39944</c:v>
                </c:pt>
                <c:pt idx="948">
                  <c:v>39945</c:v>
                </c:pt>
                <c:pt idx="949">
                  <c:v>39946</c:v>
                </c:pt>
                <c:pt idx="950">
                  <c:v>39947</c:v>
                </c:pt>
                <c:pt idx="951">
                  <c:v>39948</c:v>
                </c:pt>
                <c:pt idx="952">
                  <c:v>39949</c:v>
                </c:pt>
                <c:pt idx="953">
                  <c:v>39950</c:v>
                </c:pt>
                <c:pt idx="954">
                  <c:v>39951</c:v>
                </c:pt>
                <c:pt idx="955">
                  <c:v>39952</c:v>
                </c:pt>
                <c:pt idx="956">
                  <c:v>39953</c:v>
                </c:pt>
                <c:pt idx="957">
                  <c:v>39954</c:v>
                </c:pt>
                <c:pt idx="958">
                  <c:v>39955</c:v>
                </c:pt>
                <c:pt idx="959">
                  <c:v>39956</c:v>
                </c:pt>
                <c:pt idx="960">
                  <c:v>39957</c:v>
                </c:pt>
                <c:pt idx="961">
                  <c:v>39958</c:v>
                </c:pt>
                <c:pt idx="962">
                  <c:v>39959</c:v>
                </c:pt>
                <c:pt idx="963">
                  <c:v>39960</c:v>
                </c:pt>
                <c:pt idx="964">
                  <c:v>39961</c:v>
                </c:pt>
                <c:pt idx="965">
                  <c:v>39962</c:v>
                </c:pt>
                <c:pt idx="966">
                  <c:v>39963</c:v>
                </c:pt>
                <c:pt idx="967">
                  <c:v>39964</c:v>
                </c:pt>
                <c:pt idx="968">
                  <c:v>39965</c:v>
                </c:pt>
                <c:pt idx="969">
                  <c:v>39966</c:v>
                </c:pt>
                <c:pt idx="970">
                  <c:v>39967</c:v>
                </c:pt>
                <c:pt idx="971">
                  <c:v>39968</c:v>
                </c:pt>
                <c:pt idx="972">
                  <c:v>39969</c:v>
                </c:pt>
                <c:pt idx="973">
                  <c:v>39970</c:v>
                </c:pt>
                <c:pt idx="974">
                  <c:v>39971</c:v>
                </c:pt>
                <c:pt idx="975">
                  <c:v>39972</c:v>
                </c:pt>
                <c:pt idx="976">
                  <c:v>39973</c:v>
                </c:pt>
                <c:pt idx="977">
                  <c:v>39974</c:v>
                </c:pt>
                <c:pt idx="978">
                  <c:v>39975</c:v>
                </c:pt>
                <c:pt idx="979">
                  <c:v>39976</c:v>
                </c:pt>
                <c:pt idx="980">
                  <c:v>39977</c:v>
                </c:pt>
                <c:pt idx="981">
                  <c:v>39978</c:v>
                </c:pt>
                <c:pt idx="982">
                  <c:v>39979</c:v>
                </c:pt>
                <c:pt idx="983">
                  <c:v>39980</c:v>
                </c:pt>
                <c:pt idx="984">
                  <c:v>39981</c:v>
                </c:pt>
                <c:pt idx="985">
                  <c:v>39982</c:v>
                </c:pt>
                <c:pt idx="986">
                  <c:v>39983</c:v>
                </c:pt>
                <c:pt idx="987">
                  <c:v>39984</c:v>
                </c:pt>
                <c:pt idx="988">
                  <c:v>39985</c:v>
                </c:pt>
                <c:pt idx="989">
                  <c:v>39986</c:v>
                </c:pt>
                <c:pt idx="990">
                  <c:v>39987</c:v>
                </c:pt>
                <c:pt idx="991">
                  <c:v>39988</c:v>
                </c:pt>
                <c:pt idx="992">
                  <c:v>39989</c:v>
                </c:pt>
                <c:pt idx="993">
                  <c:v>39990</c:v>
                </c:pt>
                <c:pt idx="994">
                  <c:v>39991</c:v>
                </c:pt>
                <c:pt idx="995">
                  <c:v>39992</c:v>
                </c:pt>
                <c:pt idx="996">
                  <c:v>39993</c:v>
                </c:pt>
                <c:pt idx="997">
                  <c:v>39994</c:v>
                </c:pt>
                <c:pt idx="998">
                  <c:v>39995</c:v>
                </c:pt>
                <c:pt idx="999">
                  <c:v>39996</c:v>
                </c:pt>
                <c:pt idx="1000">
                  <c:v>39997</c:v>
                </c:pt>
                <c:pt idx="1001">
                  <c:v>39998</c:v>
                </c:pt>
                <c:pt idx="1002">
                  <c:v>39999</c:v>
                </c:pt>
                <c:pt idx="1003">
                  <c:v>40000</c:v>
                </c:pt>
                <c:pt idx="1004">
                  <c:v>40001</c:v>
                </c:pt>
                <c:pt idx="1005">
                  <c:v>40002</c:v>
                </c:pt>
                <c:pt idx="1006">
                  <c:v>40003</c:v>
                </c:pt>
                <c:pt idx="1007">
                  <c:v>40004</c:v>
                </c:pt>
                <c:pt idx="1008">
                  <c:v>40005</c:v>
                </c:pt>
                <c:pt idx="1009">
                  <c:v>40006</c:v>
                </c:pt>
                <c:pt idx="1010">
                  <c:v>40007</c:v>
                </c:pt>
                <c:pt idx="1011">
                  <c:v>40008</c:v>
                </c:pt>
                <c:pt idx="1012">
                  <c:v>40009</c:v>
                </c:pt>
                <c:pt idx="1013">
                  <c:v>40010</c:v>
                </c:pt>
                <c:pt idx="1014">
                  <c:v>40011</c:v>
                </c:pt>
                <c:pt idx="1015">
                  <c:v>40012</c:v>
                </c:pt>
                <c:pt idx="1016">
                  <c:v>40013</c:v>
                </c:pt>
                <c:pt idx="1017">
                  <c:v>40014</c:v>
                </c:pt>
                <c:pt idx="1018">
                  <c:v>40015</c:v>
                </c:pt>
                <c:pt idx="1019">
                  <c:v>40016</c:v>
                </c:pt>
                <c:pt idx="1020">
                  <c:v>40017</c:v>
                </c:pt>
                <c:pt idx="1021">
                  <c:v>40018</c:v>
                </c:pt>
                <c:pt idx="1022">
                  <c:v>40019</c:v>
                </c:pt>
                <c:pt idx="1023">
                  <c:v>40020</c:v>
                </c:pt>
                <c:pt idx="1024">
                  <c:v>40021</c:v>
                </c:pt>
                <c:pt idx="1025">
                  <c:v>40022</c:v>
                </c:pt>
                <c:pt idx="1026">
                  <c:v>40023</c:v>
                </c:pt>
                <c:pt idx="1027">
                  <c:v>40024</c:v>
                </c:pt>
                <c:pt idx="1028">
                  <c:v>40025</c:v>
                </c:pt>
                <c:pt idx="1029">
                  <c:v>40026</c:v>
                </c:pt>
                <c:pt idx="1030">
                  <c:v>40027</c:v>
                </c:pt>
                <c:pt idx="1031">
                  <c:v>40028</c:v>
                </c:pt>
                <c:pt idx="1032">
                  <c:v>40029</c:v>
                </c:pt>
                <c:pt idx="1033">
                  <c:v>40030</c:v>
                </c:pt>
                <c:pt idx="1034">
                  <c:v>40031</c:v>
                </c:pt>
                <c:pt idx="1035">
                  <c:v>40032</c:v>
                </c:pt>
                <c:pt idx="1036">
                  <c:v>40033</c:v>
                </c:pt>
                <c:pt idx="1037">
                  <c:v>40034</c:v>
                </c:pt>
                <c:pt idx="1038">
                  <c:v>40035</c:v>
                </c:pt>
                <c:pt idx="1039">
                  <c:v>40036</c:v>
                </c:pt>
                <c:pt idx="1040">
                  <c:v>40037</c:v>
                </c:pt>
                <c:pt idx="1041">
                  <c:v>40038</c:v>
                </c:pt>
                <c:pt idx="1042">
                  <c:v>40039</c:v>
                </c:pt>
                <c:pt idx="1043">
                  <c:v>40040</c:v>
                </c:pt>
                <c:pt idx="1044">
                  <c:v>40041</c:v>
                </c:pt>
                <c:pt idx="1045">
                  <c:v>40042</c:v>
                </c:pt>
                <c:pt idx="1046">
                  <c:v>40043</c:v>
                </c:pt>
                <c:pt idx="1047">
                  <c:v>40044</c:v>
                </c:pt>
                <c:pt idx="1048">
                  <c:v>40045</c:v>
                </c:pt>
                <c:pt idx="1049">
                  <c:v>40046</c:v>
                </c:pt>
                <c:pt idx="1050">
                  <c:v>40047</c:v>
                </c:pt>
                <c:pt idx="1051">
                  <c:v>40048</c:v>
                </c:pt>
                <c:pt idx="1052">
                  <c:v>40049</c:v>
                </c:pt>
                <c:pt idx="1053">
                  <c:v>40050</c:v>
                </c:pt>
                <c:pt idx="1054">
                  <c:v>40051</c:v>
                </c:pt>
                <c:pt idx="1055">
                  <c:v>40052</c:v>
                </c:pt>
                <c:pt idx="1056">
                  <c:v>40053</c:v>
                </c:pt>
                <c:pt idx="1057">
                  <c:v>40054</c:v>
                </c:pt>
                <c:pt idx="1058">
                  <c:v>40055</c:v>
                </c:pt>
                <c:pt idx="1059">
                  <c:v>40056</c:v>
                </c:pt>
                <c:pt idx="1060">
                  <c:v>40057</c:v>
                </c:pt>
                <c:pt idx="1061">
                  <c:v>40058</c:v>
                </c:pt>
                <c:pt idx="1062">
                  <c:v>40059</c:v>
                </c:pt>
                <c:pt idx="1063">
                  <c:v>40060</c:v>
                </c:pt>
                <c:pt idx="1064">
                  <c:v>40061</c:v>
                </c:pt>
                <c:pt idx="1065">
                  <c:v>40062</c:v>
                </c:pt>
                <c:pt idx="1066">
                  <c:v>40063</c:v>
                </c:pt>
                <c:pt idx="1067">
                  <c:v>40064</c:v>
                </c:pt>
                <c:pt idx="1068">
                  <c:v>40065</c:v>
                </c:pt>
                <c:pt idx="1069">
                  <c:v>40066</c:v>
                </c:pt>
                <c:pt idx="1070">
                  <c:v>40067</c:v>
                </c:pt>
                <c:pt idx="1071">
                  <c:v>40068</c:v>
                </c:pt>
                <c:pt idx="1072">
                  <c:v>40069</c:v>
                </c:pt>
                <c:pt idx="1073">
                  <c:v>40070</c:v>
                </c:pt>
                <c:pt idx="1074">
                  <c:v>40071</c:v>
                </c:pt>
                <c:pt idx="1075">
                  <c:v>40072</c:v>
                </c:pt>
                <c:pt idx="1076">
                  <c:v>40073</c:v>
                </c:pt>
                <c:pt idx="1077">
                  <c:v>40074</c:v>
                </c:pt>
                <c:pt idx="1078">
                  <c:v>40075</c:v>
                </c:pt>
                <c:pt idx="1079">
                  <c:v>40076</c:v>
                </c:pt>
                <c:pt idx="1080">
                  <c:v>40077</c:v>
                </c:pt>
                <c:pt idx="1081">
                  <c:v>40078</c:v>
                </c:pt>
                <c:pt idx="1082">
                  <c:v>40079</c:v>
                </c:pt>
                <c:pt idx="1083">
                  <c:v>40080</c:v>
                </c:pt>
                <c:pt idx="1084">
                  <c:v>40081</c:v>
                </c:pt>
                <c:pt idx="1085">
                  <c:v>40082</c:v>
                </c:pt>
                <c:pt idx="1086">
                  <c:v>40083</c:v>
                </c:pt>
                <c:pt idx="1087">
                  <c:v>40084</c:v>
                </c:pt>
                <c:pt idx="1088">
                  <c:v>40085</c:v>
                </c:pt>
                <c:pt idx="1089">
                  <c:v>40086</c:v>
                </c:pt>
                <c:pt idx="1090">
                  <c:v>40087</c:v>
                </c:pt>
                <c:pt idx="1091">
                  <c:v>40088</c:v>
                </c:pt>
                <c:pt idx="1092">
                  <c:v>40089</c:v>
                </c:pt>
                <c:pt idx="1093">
                  <c:v>40090</c:v>
                </c:pt>
                <c:pt idx="1094">
                  <c:v>40091</c:v>
                </c:pt>
                <c:pt idx="1095">
                  <c:v>40092</c:v>
                </c:pt>
                <c:pt idx="1096">
                  <c:v>40093</c:v>
                </c:pt>
                <c:pt idx="1097">
                  <c:v>40094</c:v>
                </c:pt>
                <c:pt idx="1098">
                  <c:v>40095</c:v>
                </c:pt>
                <c:pt idx="1099">
                  <c:v>40096</c:v>
                </c:pt>
                <c:pt idx="1100">
                  <c:v>40097</c:v>
                </c:pt>
                <c:pt idx="1101">
                  <c:v>40098</c:v>
                </c:pt>
                <c:pt idx="1102">
                  <c:v>40099</c:v>
                </c:pt>
                <c:pt idx="1103">
                  <c:v>40100</c:v>
                </c:pt>
                <c:pt idx="1104">
                  <c:v>40101</c:v>
                </c:pt>
                <c:pt idx="1105">
                  <c:v>40102</c:v>
                </c:pt>
                <c:pt idx="1106">
                  <c:v>40103</c:v>
                </c:pt>
                <c:pt idx="1107">
                  <c:v>40104</c:v>
                </c:pt>
                <c:pt idx="1108">
                  <c:v>40105</c:v>
                </c:pt>
                <c:pt idx="1109">
                  <c:v>40106</c:v>
                </c:pt>
                <c:pt idx="1110">
                  <c:v>40107</c:v>
                </c:pt>
                <c:pt idx="1111">
                  <c:v>40108</c:v>
                </c:pt>
                <c:pt idx="1112">
                  <c:v>40109</c:v>
                </c:pt>
                <c:pt idx="1113">
                  <c:v>40110</c:v>
                </c:pt>
                <c:pt idx="1114">
                  <c:v>40111</c:v>
                </c:pt>
                <c:pt idx="1115">
                  <c:v>40112</c:v>
                </c:pt>
                <c:pt idx="1116">
                  <c:v>40113</c:v>
                </c:pt>
                <c:pt idx="1117">
                  <c:v>40114</c:v>
                </c:pt>
                <c:pt idx="1118">
                  <c:v>40115</c:v>
                </c:pt>
                <c:pt idx="1119">
                  <c:v>40116</c:v>
                </c:pt>
                <c:pt idx="1120">
                  <c:v>40117</c:v>
                </c:pt>
                <c:pt idx="1121">
                  <c:v>40118</c:v>
                </c:pt>
                <c:pt idx="1122">
                  <c:v>40119</c:v>
                </c:pt>
                <c:pt idx="1123">
                  <c:v>40120</c:v>
                </c:pt>
                <c:pt idx="1124">
                  <c:v>40121</c:v>
                </c:pt>
                <c:pt idx="1125">
                  <c:v>40122</c:v>
                </c:pt>
                <c:pt idx="1126">
                  <c:v>40123</c:v>
                </c:pt>
                <c:pt idx="1127">
                  <c:v>40124</c:v>
                </c:pt>
                <c:pt idx="1128">
                  <c:v>40125</c:v>
                </c:pt>
                <c:pt idx="1129">
                  <c:v>40126</c:v>
                </c:pt>
                <c:pt idx="1130">
                  <c:v>40127</c:v>
                </c:pt>
                <c:pt idx="1131">
                  <c:v>40128</c:v>
                </c:pt>
                <c:pt idx="1132">
                  <c:v>40129</c:v>
                </c:pt>
                <c:pt idx="1133">
                  <c:v>40130</c:v>
                </c:pt>
                <c:pt idx="1134">
                  <c:v>40131</c:v>
                </c:pt>
                <c:pt idx="1135">
                  <c:v>40132</c:v>
                </c:pt>
                <c:pt idx="1136">
                  <c:v>40133</c:v>
                </c:pt>
                <c:pt idx="1137">
                  <c:v>40134</c:v>
                </c:pt>
                <c:pt idx="1138">
                  <c:v>40135</c:v>
                </c:pt>
                <c:pt idx="1139">
                  <c:v>40136</c:v>
                </c:pt>
                <c:pt idx="1140">
                  <c:v>40137</c:v>
                </c:pt>
                <c:pt idx="1141">
                  <c:v>40138</c:v>
                </c:pt>
                <c:pt idx="1142">
                  <c:v>40139</c:v>
                </c:pt>
                <c:pt idx="1143">
                  <c:v>40140</c:v>
                </c:pt>
                <c:pt idx="1144">
                  <c:v>40141</c:v>
                </c:pt>
                <c:pt idx="1145">
                  <c:v>40142</c:v>
                </c:pt>
                <c:pt idx="1146">
                  <c:v>40143</c:v>
                </c:pt>
                <c:pt idx="1147">
                  <c:v>40144</c:v>
                </c:pt>
                <c:pt idx="1148">
                  <c:v>40145</c:v>
                </c:pt>
                <c:pt idx="1149">
                  <c:v>40146</c:v>
                </c:pt>
                <c:pt idx="1150">
                  <c:v>40147</c:v>
                </c:pt>
                <c:pt idx="1151">
                  <c:v>40148</c:v>
                </c:pt>
                <c:pt idx="1152">
                  <c:v>40149</c:v>
                </c:pt>
                <c:pt idx="1153">
                  <c:v>40150</c:v>
                </c:pt>
                <c:pt idx="1154">
                  <c:v>40151</c:v>
                </c:pt>
                <c:pt idx="1155">
                  <c:v>40152</c:v>
                </c:pt>
                <c:pt idx="1156">
                  <c:v>40153</c:v>
                </c:pt>
                <c:pt idx="1157">
                  <c:v>40154</c:v>
                </c:pt>
                <c:pt idx="1158">
                  <c:v>40155</c:v>
                </c:pt>
                <c:pt idx="1159">
                  <c:v>40156</c:v>
                </c:pt>
                <c:pt idx="1160">
                  <c:v>40157</c:v>
                </c:pt>
                <c:pt idx="1161">
                  <c:v>40158</c:v>
                </c:pt>
                <c:pt idx="1162">
                  <c:v>40159</c:v>
                </c:pt>
                <c:pt idx="1163">
                  <c:v>40160</c:v>
                </c:pt>
                <c:pt idx="1164">
                  <c:v>40161</c:v>
                </c:pt>
                <c:pt idx="1165">
                  <c:v>40162</c:v>
                </c:pt>
                <c:pt idx="1166">
                  <c:v>40163</c:v>
                </c:pt>
                <c:pt idx="1167">
                  <c:v>40164</c:v>
                </c:pt>
                <c:pt idx="1168">
                  <c:v>40165</c:v>
                </c:pt>
                <c:pt idx="1169">
                  <c:v>40166</c:v>
                </c:pt>
                <c:pt idx="1170">
                  <c:v>40167</c:v>
                </c:pt>
                <c:pt idx="1171">
                  <c:v>40168</c:v>
                </c:pt>
                <c:pt idx="1172">
                  <c:v>40169</c:v>
                </c:pt>
                <c:pt idx="1173">
                  <c:v>40170</c:v>
                </c:pt>
                <c:pt idx="1174">
                  <c:v>40171</c:v>
                </c:pt>
                <c:pt idx="1175">
                  <c:v>40172</c:v>
                </c:pt>
                <c:pt idx="1176">
                  <c:v>40173</c:v>
                </c:pt>
                <c:pt idx="1177">
                  <c:v>40174</c:v>
                </c:pt>
                <c:pt idx="1178">
                  <c:v>40175</c:v>
                </c:pt>
                <c:pt idx="1179">
                  <c:v>40176</c:v>
                </c:pt>
                <c:pt idx="1180">
                  <c:v>40177</c:v>
                </c:pt>
                <c:pt idx="1181">
                  <c:v>40178</c:v>
                </c:pt>
                <c:pt idx="1182">
                  <c:v>40179</c:v>
                </c:pt>
                <c:pt idx="1183">
                  <c:v>40180</c:v>
                </c:pt>
                <c:pt idx="1184">
                  <c:v>40181</c:v>
                </c:pt>
                <c:pt idx="1185">
                  <c:v>40182</c:v>
                </c:pt>
                <c:pt idx="1186">
                  <c:v>40183</c:v>
                </c:pt>
                <c:pt idx="1187">
                  <c:v>40184</c:v>
                </c:pt>
                <c:pt idx="1188">
                  <c:v>40185</c:v>
                </c:pt>
                <c:pt idx="1189">
                  <c:v>40186</c:v>
                </c:pt>
                <c:pt idx="1190">
                  <c:v>40187</c:v>
                </c:pt>
                <c:pt idx="1191">
                  <c:v>40188</c:v>
                </c:pt>
                <c:pt idx="1192">
                  <c:v>40189</c:v>
                </c:pt>
                <c:pt idx="1193">
                  <c:v>40190</c:v>
                </c:pt>
                <c:pt idx="1194">
                  <c:v>40191</c:v>
                </c:pt>
                <c:pt idx="1195">
                  <c:v>40192</c:v>
                </c:pt>
                <c:pt idx="1196">
                  <c:v>40193</c:v>
                </c:pt>
                <c:pt idx="1197">
                  <c:v>40194</c:v>
                </c:pt>
                <c:pt idx="1198">
                  <c:v>40195</c:v>
                </c:pt>
                <c:pt idx="1199">
                  <c:v>40196</c:v>
                </c:pt>
                <c:pt idx="1200">
                  <c:v>40197</c:v>
                </c:pt>
                <c:pt idx="1201">
                  <c:v>40198</c:v>
                </c:pt>
                <c:pt idx="1202">
                  <c:v>40199</c:v>
                </c:pt>
                <c:pt idx="1203">
                  <c:v>40200</c:v>
                </c:pt>
                <c:pt idx="1204">
                  <c:v>40201</c:v>
                </c:pt>
                <c:pt idx="1205">
                  <c:v>40202</c:v>
                </c:pt>
                <c:pt idx="1206">
                  <c:v>40203</c:v>
                </c:pt>
                <c:pt idx="1207">
                  <c:v>40204</c:v>
                </c:pt>
                <c:pt idx="1208">
                  <c:v>40205</c:v>
                </c:pt>
                <c:pt idx="1209">
                  <c:v>40206</c:v>
                </c:pt>
                <c:pt idx="1210">
                  <c:v>40207</c:v>
                </c:pt>
                <c:pt idx="1211">
                  <c:v>40208</c:v>
                </c:pt>
                <c:pt idx="1212">
                  <c:v>40209</c:v>
                </c:pt>
                <c:pt idx="1213">
                  <c:v>40210</c:v>
                </c:pt>
                <c:pt idx="1214">
                  <c:v>40211</c:v>
                </c:pt>
                <c:pt idx="1215">
                  <c:v>40212</c:v>
                </c:pt>
                <c:pt idx="1216">
                  <c:v>40213</c:v>
                </c:pt>
                <c:pt idx="1217">
                  <c:v>40214</c:v>
                </c:pt>
                <c:pt idx="1218">
                  <c:v>40215</c:v>
                </c:pt>
                <c:pt idx="1219">
                  <c:v>40216</c:v>
                </c:pt>
                <c:pt idx="1220">
                  <c:v>40217</c:v>
                </c:pt>
                <c:pt idx="1221">
                  <c:v>40218</c:v>
                </c:pt>
                <c:pt idx="1222">
                  <c:v>40219</c:v>
                </c:pt>
                <c:pt idx="1223">
                  <c:v>40220</c:v>
                </c:pt>
                <c:pt idx="1224">
                  <c:v>40221</c:v>
                </c:pt>
                <c:pt idx="1225">
                  <c:v>40222</c:v>
                </c:pt>
                <c:pt idx="1226">
                  <c:v>40223</c:v>
                </c:pt>
                <c:pt idx="1227">
                  <c:v>40224</c:v>
                </c:pt>
                <c:pt idx="1228">
                  <c:v>40225</c:v>
                </c:pt>
                <c:pt idx="1229">
                  <c:v>40226</c:v>
                </c:pt>
                <c:pt idx="1230">
                  <c:v>40227</c:v>
                </c:pt>
                <c:pt idx="1231">
                  <c:v>40228</c:v>
                </c:pt>
                <c:pt idx="1232">
                  <c:v>40229</c:v>
                </c:pt>
                <c:pt idx="1233">
                  <c:v>40230</c:v>
                </c:pt>
                <c:pt idx="1234">
                  <c:v>40231</c:v>
                </c:pt>
                <c:pt idx="1235">
                  <c:v>40232</c:v>
                </c:pt>
                <c:pt idx="1236">
                  <c:v>40233</c:v>
                </c:pt>
                <c:pt idx="1237">
                  <c:v>40234</c:v>
                </c:pt>
                <c:pt idx="1238">
                  <c:v>40235</c:v>
                </c:pt>
                <c:pt idx="1239">
                  <c:v>40236</c:v>
                </c:pt>
                <c:pt idx="1240">
                  <c:v>40237</c:v>
                </c:pt>
                <c:pt idx="1241">
                  <c:v>40238</c:v>
                </c:pt>
                <c:pt idx="1242">
                  <c:v>40239</c:v>
                </c:pt>
                <c:pt idx="1243">
                  <c:v>40240</c:v>
                </c:pt>
                <c:pt idx="1244">
                  <c:v>40241</c:v>
                </c:pt>
                <c:pt idx="1245">
                  <c:v>40242</c:v>
                </c:pt>
                <c:pt idx="1246">
                  <c:v>40243</c:v>
                </c:pt>
                <c:pt idx="1247">
                  <c:v>40244</c:v>
                </c:pt>
                <c:pt idx="1248">
                  <c:v>40245</c:v>
                </c:pt>
                <c:pt idx="1249">
                  <c:v>40246</c:v>
                </c:pt>
                <c:pt idx="1250">
                  <c:v>40247</c:v>
                </c:pt>
                <c:pt idx="1251">
                  <c:v>40248</c:v>
                </c:pt>
                <c:pt idx="1252">
                  <c:v>40249</c:v>
                </c:pt>
                <c:pt idx="1253">
                  <c:v>40250</c:v>
                </c:pt>
                <c:pt idx="1254">
                  <c:v>40251</c:v>
                </c:pt>
                <c:pt idx="1255">
                  <c:v>40252</c:v>
                </c:pt>
                <c:pt idx="1256">
                  <c:v>40253</c:v>
                </c:pt>
                <c:pt idx="1257">
                  <c:v>40254</c:v>
                </c:pt>
                <c:pt idx="1258">
                  <c:v>40255</c:v>
                </c:pt>
                <c:pt idx="1259">
                  <c:v>40256</c:v>
                </c:pt>
                <c:pt idx="1260">
                  <c:v>40257</c:v>
                </c:pt>
                <c:pt idx="1261">
                  <c:v>40258</c:v>
                </c:pt>
                <c:pt idx="1262">
                  <c:v>40239</c:v>
                </c:pt>
                <c:pt idx="1263">
                  <c:v>40260</c:v>
                </c:pt>
                <c:pt idx="1264">
                  <c:v>40261</c:v>
                </c:pt>
                <c:pt idx="1265">
                  <c:v>40262</c:v>
                </c:pt>
                <c:pt idx="1266">
                  <c:v>40263</c:v>
                </c:pt>
                <c:pt idx="1267">
                  <c:v>40264</c:v>
                </c:pt>
                <c:pt idx="1268">
                  <c:v>40265</c:v>
                </c:pt>
                <c:pt idx="1269">
                  <c:v>40266</c:v>
                </c:pt>
                <c:pt idx="1270">
                  <c:v>40267</c:v>
                </c:pt>
                <c:pt idx="1271">
                  <c:v>40268</c:v>
                </c:pt>
                <c:pt idx="1272">
                  <c:v>40269</c:v>
                </c:pt>
                <c:pt idx="1273">
                  <c:v>40270</c:v>
                </c:pt>
                <c:pt idx="1274">
                  <c:v>40271</c:v>
                </c:pt>
                <c:pt idx="1275">
                  <c:v>40272</c:v>
                </c:pt>
                <c:pt idx="1276">
                  <c:v>40273</c:v>
                </c:pt>
                <c:pt idx="1277">
                  <c:v>40274</c:v>
                </c:pt>
                <c:pt idx="1278">
                  <c:v>40275</c:v>
                </c:pt>
                <c:pt idx="1279">
                  <c:v>40276</c:v>
                </c:pt>
                <c:pt idx="1280">
                  <c:v>40277</c:v>
                </c:pt>
                <c:pt idx="1281">
                  <c:v>40278</c:v>
                </c:pt>
                <c:pt idx="1282">
                  <c:v>40279</c:v>
                </c:pt>
                <c:pt idx="1283">
                  <c:v>40280</c:v>
                </c:pt>
                <c:pt idx="1284">
                  <c:v>40281</c:v>
                </c:pt>
                <c:pt idx="1285">
                  <c:v>40282</c:v>
                </c:pt>
                <c:pt idx="1286">
                  <c:v>40283</c:v>
                </c:pt>
                <c:pt idx="1287">
                  <c:v>40284</c:v>
                </c:pt>
                <c:pt idx="1288">
                  <c:v>40285</c:v>
                </c:pt>
                <c:pt idx="1289">
                  <c:v>40286</c:v>
                </c:pt>
                <c:pt idx="1290">
                  <c:v>40287</c:v>
                </c:pt>
                <c:pt idx="1291">
                  <c:v>40288</c:v>
                </c:pt>
                <c:pt idx="1292">
                  <c:v>40289</c:v>
                </c:pt>
                <c:pt idx="1293">
                  <c:v>40290</c:v>
                </c:pt>
                <c:pt idx="1294">
                  <c:v>40291</c:v>
                </c:pt>
                <c:pt idx="1295">
                  <c:v>40292</c:v>
                </c:pt>
                <c:pt idx="1296">
                  <c:v>40293</c:v>
                </c:pt>
                <c:pt idx="1297">
                  <c:v>40294</c:v>
                </c:pt>
                <c:pt idx="1298">
                  <c:v>40295</c:v>
                </c:pt>
                <c:pt idx="1299">
                  <c:v>40296</c:v>
                </c:pt>
                <c:pt idx="1300">
                  <c:v>40297</c:v>
                </c:pt>
                <c:pt idx="1301">
                  <c:v>40298</c:v>
                </c:pt>
                <c:pt idx="1302">
                  <c:v>40299</c:v>
                </c:pt>
                <c:pt idx="1303">
                  <c:v>40300</c:v>
                </c:pt>
                <c:pt idx="1304">
                  <c:v>40301</c:v>
                </c:pt>
                <c:pt idx="1305">
                  <c:v>40302</c:v>
                </c:pt>
                <c:pt idx="1306">
                  <c:v>40303</c:v>
                </c:pt>
                <c:pt idx="1307">
                  <c:v>40304</c:v>
                </c:pt>
                <c:pt idx="1308">
                  <c:v>40305</c:v>
                </c:pt>
                <c:pt idx="1309">
                  <c:v>40306</c:v>
                </c:pt>
                <c:pt idx="1310">
                  <c:v>40307</c:v>
                </c:pt>
                <c:pt idx="1311">
                  <c:v>40308</c:v>
                </c:pt>
                <c:pt idx="1312">
                  <c:v>40309</c:v>
                </c:pt>
                <c:pt idx="1313">
                  <c:v>40310</c:v>
                </c:pt>
                <c:pt idx="1314">
                  <c:v>40311</c:v>
                </c:pt>
                <c:pt idx="1315">
                  <c:v>40312</c:v>
                </c:pt>
                <c:pt idx="1316">
                  <c:v>40313</c:v>
                </c:pt>
                <c:pt idx="1317">
                  <c:v>40314</c:v>
                </c:pt>
                <c:pt idx="1318">
                  <c:v>40315</c:v>
                </c:pt>
                <c:pt idx="1319">
                  <c:v>40316</c:v>
                </c:pt>
                <c:pt idx="1320">
                  <c:v>40317</c:v>
                </c:pt>
                <c:pt idx="1321">
                  <c:v>40318</c:v>
                </c:pt>
                <c:pt idx="1322">
                  <c:v>40319</c:v>
                </c:pt>
                <c:pt idx="1323">
                  <c:v>40320</c:v>
                </c:pt>
                <c:pt idx="1324">
                  <c:v>40321</c:v>
                </c:pt>
                <c:pt idx="1325">
                  <c:v>40322</c:v>
                </c:pt>
                <c:pt idx="1326">
                  <c:v>40323</c:v>
                </c:pt>
                <c:pt idx="1327">
                  <c:v>40324</c:v>
                </c:pt>
                <c:pt idx="1328">
                  <c:v>40325</c:v>
                </c:pt>
                <c:pt idx="1329">
                  <c:v>40326</c:v>
                </c:pt>
                <c:pt idx="1330">
                  <c:v>40327</c:v>
                </c:pt>
                <c:pt idx="1331">
                  <c:v>40328</c:v>
                </c:pt>
                <c:pt idx="1332">
                  <c:v>40329</c:v>
                </c:pt>
                <c:pt idx="1333">
                  <c:v>40330</c:v>
                </c:pt>
                <c:pt idx="1334">
                  <c:v>40331</c:v>
                </c:pt>
                <c:pt idx="1335">
                  <c:v>40332</c:v>
                </c:pt>
                <c:pt idx="1336">
                  <c:v>40333</c:v>
                </c:pt>
                <c:pt idx="1337">
                  <c:v>40334</c:v>
                </c:pt>
                <c:pt idx="1338">
                  <c:v>40335</c:v>
                </c:pt>
                <c:pt idx="1339">
                  <c:v>40336</c:v>
                </c:pt>
                <c:pt idx="1340">
                  <c:v>40337</c:v>
                </c:pt>
                <c:pt idx="1341">
                  <c:v>40338</c:v>
                </c:pt>
                <c:pt idx="1342">
                  <c:v>40339</c:v>
                </c:pt>
                <c:pt idx="1343">
                  <c:v>40340</c:v>
                </c:pt>
                <c:pt idx="1344">
                  <c:v>40341</c:v>
                </c:pt>
                <c:pt idx="1345">
                  <c:v>40342</c:v>
                </c:pt>
                <c:pt idx="1346">
                  <c:v>40343</c:v>
                </c:pt>
                <c:pt idx="1347">
                  <c:v>40344</c:v>
                </c:pt>
                <c:pt idx="1348">
                  <c:v>40345</c:v>
                </c:pt>
                <c:pt idx="1349">
                  <c:v>40346</c:v>
                </c:pt>
                <c:pt idx="1350">
                  <c:v>40347</c:v>
                </c:pt>
                <c:pt idx="1351">
                  <c:v>40348</c:v>
                </c:pt>
                <c:pt idx="1352">
                  <c:v>40349</c:v>
                </c:pt>
                <c:pt idx="1353">
                  <c:v>40350</c:v>
                </c:pt>
                <c:pt idx="1354">
                  <c:v>40351</c:v>
                </c:pt>
                <c:pt idx="1355">
                  <c:v>40352</c:v>
                </c:pt>
                <c:pt idx="1356">
                  <c:v>40353</c:v>
                </c:pt>
                <c:pt idx="1357">
                  <c:v>40354</c:v>
                </c:pt>
                <c:pt idx="1358">
                  <c:v>40355</c:v>
                </c:pt>
                <c:pt idx="1359">
                  <c:v>40356</c:v>
                </c:pt>
                <c:pt idx="1360">
                  <c:v>40357</c:v>
                </c:pt>
                <c:pt idx="1361">
                  <c:v>40358</c:v>
                </c:pt>
                <c:pt idx="1362">
                  <c:v>40359</c:v>
                </c:pt>
                <c:pt idx="1363">
                  <c:v>40360</c:v>
                </c:pt>
                <c:pt idx="1364">
                  <c:v>40361</c:v>
                </c:pt>
                <c:pt idx="1365">
                  <c:v>40362</c:v>
                </c:pt>
                <c:pt idx="1366">
                  <c:v>40363</c:v>
                </c:pt>
                <c:pt idx="1367">
                  <c:v>40364</c:v>
                </c:pt>
                <c:pt idx="1368">
                  <c:v>40365</c:v>
                </c:pt>
                <c:pt idx="1369">
                  <c:v>40366</c:v>
                </c:pt>
                <c:pt idx="1370">
                  <c:v>40367</c:v>
                </c:pt>
                <c:pt idx="1371">
                  <c:v>40368</c:v>
                </c:pt>
                <c:pt idx="1372">
                  <c:v>40369</c:v>
                </c:pt>
                <c:pt idx="1373">
                  <c:v>40370</c:v>
                </c:pt>
                <c:pt idx="1374">
                  <c:v>40371</c:v>
                </c:pt>
                <c:pt idx="1375">
                  <c:v>40372</c:v>
                </c:pt>
                <c:pt idx="1376">
                  <c:v>40373</c:v>
                </c:pt>
                <c:pt idx="1377">
                  <c:v>40374</c:v>
                </c:pt>
                <c:pt idx="1378">
                  <c:v>40375</c:v>
                </c:pt>
                <c:pt idx="1379">
                  <c:v>40376</c:v>
                </c:pt>
                <c:pt idx="1380">
                  <c:v>40377</c:v>
                </c:pt>
                <c:pt idx="1381">
                  <c:v>40378</c:v>
                </c:pt>
                <c:pt idx="1382">
                  <c:v>40379</c:v>
                </c:pt>
                <c:pt idx="1383">
                  <c:v>40380</c:v>
                </c:pt>
                <c:pt idx="1384">
                  <c:v>40381</c:v>
                </c:pt>
                <c:pt idx="1385">
                  <c:v>40382</c:v>
                </c:pt>
                <c:pt idx="1386">
                  <c:v>40383</c:v>
                </c:pt>
                <c:pt idx="1387">
                  <c:v>40384</c:v>
                </c:pt>
                <c:pt idx="1388">
                  <c:v>40385</c:v>
                </c:pt>
                <c:pt idx="1389">
                  <c:v>40386</c:v>
                </c:pt>
                <c:pt idx="1390">
                  <c:v>40387</c:v>
                </c:pt>
                <c:pt idx="1391">
                  <c:v>40388</c:v>
                </c:pt>
                <c:pt idx="1392">
                  <c:v>40389</c:v>
                </c:pt>
                <c:pt idx="1393">
                  <c:v>40390</c:v>
                </c:pt>
                <c:pt idx="1394">
                  <c:v>40391</c:v>
                </c:pt>
                <c:pt idx="1395">
                  <c:v>40392</c:v>
                </c:pt>
                <c:pt idx="1396">
                  <c:v>40393</c:v>
                </c:pt>
                <c:pt idx="1397">
                  <c:v>40394</c:v>
                </c:pt>
                <c:pt idx="1398">
                  <c:v>40395</c:v>
                </c:pt>
                <c:pt idx="1399">
                  <c:v>40396</c:v>
                </c:pt>
                <c:pt idx="1400">
                  <c:v>40397</c:v>
                </c:pt>
                <c:pt idx="1401">
                  <c:v>40398</c:v>
                </c:pt>
                <c:pt idx="1402">
                  <c:v>40399</c:v>
                </c:pt>
                <c:pt idx="1403">
                  <c:v>40400</c:v>
                </c:pt>
                <c:pt idx="1404">
                  <c:v>40401</c:v>
                </c:pt>
                <c:pt idx="1405">
                  <c:v>40402</c:v>
                </c:pt>
                <c:pt idx="1406">
                  <c:v>40403</c:v>
                </c:pt>
                <c:pt idx="1407">
                  <c:v>40404</c:v>
                </c:pt>
                <c:pt idx="1408">
                  <c:v>40405</c:v>
                </c:pt>
                <c:pt idx="1409">
                  <c:v>40406</c:v>
                </c:pt>
                <c:pt idx="1410">
                  <c:v>40407</c:v>
                </c:pt>
                <c:pt idx="1411">
                  <c:v>40408</c:v>
                </c:pt>
                <c:pt idx="1412">
                  <c:v>40409</c:v>
                </c:pt>
                <c:pt idx="1413">
                  <c:v>40410</c:v>
                </c:pt>
                <c:pt idx="1414">
                  <c:v>40411</c:v>
                </c:pt>
                <c:pt idx="1415">
                  <c:v>40412</c:v>
                </c:pt>
                <c:pt idx="1416">
                  <c:v>40413</c:v>
                </c:pt>
                <c:pt idx="1417">
                  <c:v>40414</c:v>
                </c:pt>
                <c:pt idx="1418">
                  <c:v>40415</c:v>
                </c:pt>
                <c:pt idx="1419">
                  <c:v>40416</c:v>
                </c:pt>
                <c:pt idx="1420">
                  <c:v>40417</c:v>
                </c:pt>
                <c:pt idx="1421">
                  <c:v>40418</c:v>
                </c:pt>
                <c:pt idx="1422">
                  <c:v>40419</c:v>
                </c:pt>
                <c:pt idx="1423">
                  <c:v>40420</c:v>
                </c:pt>
                <c:pt idx="1424">
                  <c:v>40421</c:v>
                </c:pt>
                <c:pt idx="1425">
                  <c:v>40422</c:v>
                </c:pt>
                <c:pt idx="1426">
                  <c:v>40423</c:v>
                </c:pt>
                <c:pt idx="1427">
                  <c:v>40424</c:v>
                </c:pt>
                <c:pt idx="1428">
                  <c:v>40425</c:v>
                </c:pt>
                <c:pt idx="1429">
                  <c:v>40426</c:v>
                </c:pt>
                <c:pt idx="1430">
                  <c:v>40427</c:v>
                </c:pt>
                <c:pt idx="1431">
                  <c:v>40428</c:v>
                </c:pt>
                <c:pt idx="1432">
                  <c:v>40429</c:v>
                </c:pt>
                <c:pt idx="1433">
                  <c:v>40430</c:v>
                </c:pt>
                <c:pt idx="1434">
                  <c:v>40431</c:v>
                </c:pt>
                <c:pt idx="1435">
                  <c:v>40432</c:v>
                </c:pt>
                <c:pt idx="1436">
                  <c:v>40433</c:v>
                </c:pt>
                <c:pt idx="1437">
                  <c:v>40434</c:v>
                </c:pt>
                <c:pt idx="1438">
                  <c:v>40435</c:v>
                </c:pt>
                <c:pt idx="1439">
                  <c:v>40436</c:v>
                </c:pt>
                <c:pt idx="1440">
                  <c:v>40437</c:v>
                </c:pt>
                <c:pt idx="1441">
                  <c:v>40438</c:v>
                </c:pt>
                <c:pt idx="1442">
                  <c:v>40439</c:v>
                </c:pt>
                <c:pt idx="1443">
                  <c:v>40440</c:v>
                </c:pt>
                <c:pt idx="1444">
                  <c:v>40441</c:v>
                </c:pt>
                <c:pt idx="1445">
                  <c:v>40442</c:v>
                </c:pt>
                <c:pt idx="1446">
                  <c:v>40443</c:v>
                </c:pt>
                <c:pt idx="1447">
                  <c:v>40444</c:v>
                </c:pt>
                <c:pt idx="1448">
                  <c:v>40445</c:v>
                </c:pt>
                <c:pt idx="1449">
                  <c:v>40446</c:v>
                </c:pt>
                <c:pt idx="1450">
                  <c:v>40447</c:v>
                </c:pt>
                <c:pt idx="1451">
                  <c:v>40448</c:v>
                </c:pt>
                <c:pt idx="1452">
                  <c:v>40449</c:v>
                </c:pt>
                <c:pt idx="1453">
                  <c:v>40450</c:v>
                </c:pt>
                <c:pt idx="1454">
                  <c:v>40451</c:v>
                </c:pt>
                <c:pt idx="1455">
                  <c:v>40452</c:v>
                </c:pt>
                <c:pt idx="1456">
                  <c:v>40453</c:v>
                </c:pt>
                <c:pt idx="1457">
                  <c:v>40454</c:v>
                </c:pt>
                <c:pt idx="1458">
                  <c:v>40455</c:v>
                </c:pt>
                <c:pt idx="1459">
                  <c:v>40456</c:v>
                </c:pt>
                <c:pt idx="1460">
                  <c:v>40457</c:v>
                </c:pt>
                <c:pt idx="1461">
                  <c:v>40458</c:v>
                </c:pt>
                <c:pt idx="1462">
                  <c:v>40459</c:v>
                </c:pt>
                <c:pt idx="1463">
                  <c:v>40460</c:v>
                </c:pt>
                <c:pt idx="1464">
                  <c:v>40461</c:v>
                </c:pt>
                <c:pt idx="1465">
                  <c:v>40462</c:v>
                </c:pt>
                <c:pt idx="1466">
                  <c:v>40463</c:v>
                </c:pt>
                <c:pt idx="1467">
                  <c:v>40464</c:v>
                </c:pt>
                <c:pt idx="1468">
                  <c:v>40465</c:v>
                </c:pt>
                <c:pt idx="1469">
                  <c:v>40466</c:v>
                </c:pt>
                <c:pt idx="1470">
                  <c:v>40467</c:v>
                </c:pt>
                <c:pt idx="1471">
                  <c:v>40468</c:v>
                </c:pt>
                <c:pt idx="1472">
                  <c:v>40469</c:v>
                </c:pt>
                <c:pt idx="1473">
                  <c:v>40470</c:v>
                </c:pt>
                <c:pt idx="1474">
                  <c:v>40471</c:v>
                </c:pt>
                <c:pt idx="1475">
                  <c:v>40472</c:v>
                </c:pt>
                <c:pt idx="1476">
                  <c:v>40473</c:v>
                </c:pt>
                <c:pt idx="1477">
                  <c:v>40474</c:v>
                </c:pt>
                <c:pt idx="1478">
                  <c:v>40475</c:v>
                </c:pt>
                <c:pt idx="1479">
                  <c:v>40476</c:v>
                </c:pt>
                <c:pt idx="1480">
                  <c:v>40477</c:v>
                </c:pt>
                <c:pt idx="1481">
                  <c:v>40478</c:v>
                </c:pt>
                <c:pt idx="1482">
                  <c:v>40479</c:v>
                </c:pt>
                <c:pt idx="1483">
                  <c:v>40480</c:v>
                </c:pt>
                <c:pt idx="1484">
                  <c:v>40481</c:v>
                </c:pt>
                <c:pt idx="1485">
                  <c:v>40482</c:v>
                </c:pt>
                <c:pt idx="1486">
                  <c:v>40483</c:v>
                </c:pt>
                <c:pt idx="1487">
                  <c:v>40484</c:v>
                </c:pt>
                <c:pt idx="1488">
                  <c:v>40485</c:v>
                </c:pt>
                <c:pt idx="1489">
                  <c:v>40486</c:v>
                </c:pt>
                <c:pt idx="1490">
                  <c:v>40487</c:v>
                </c:pt>
                <c:pt idx="1491">
                  <c:v>40488</c:v>
                </c:pt>
                <c:pt idx="1492">
                  <c:v>40489</c:v>
                </c:pt>
                <c:pt idx="1493">
                  <c:v>40490</c:v>
                </c:pt>
                <c:pt idx="1494">
                  <c:v>40491</c:v>
                </c:pt>
                <c:pt idx="1495">
                  <c:v>40492</c:v>
                </c:pt>
                <c:pt idx="1496">
                  <c:v>40493</c:v>
                </c:pt>
                <c:pt idx="1497">
                  <c:v>40494</c:v>
                </c:pt>
                <c:pt idx="1498">
                  <c:v>40495</c:v>
                </c:pt>
                <c:pt idx="1499">
                  <c:v>40496</c:v>
                </c:pt>
                <c:pt idx="1500">
                  <c:v>40497</c:v>
                </c:pt>
                <c:pt idx="1501">
                  <c:v>40498</c:v>
                </c:pt>
                <c:pt idx="1502">
                  <c:v>40499</c:v>
                </c:pt>
                <c:pt idx="1503">
                  <c:v>40500</c:v>
                </c:pt>
                <c:pt idx="1504">
                  <c:v>40501</c:v>
                </c:pt>
                <c:pt idx="1505">
                  <c:v>40502</c:v>
                </c:pt>
                <c:pt idx="1506">
                  <c:v>40503</c:v>
                </c:pt>
                <c:pt idx="1507">
                  <c:v>40504</c:v>
                </c:pt>
                <c:pt idx="1508">
                  <c:v>40505</c:v>
                </c:pt>
                <c:pt idx="1509">
                  <c:v>40506</c:v>
                </c:pt>
                <c:pt idx="1510">
                  <c:v>40507</c:v>
                </c:pt>
                <c:pt idx="1511">
                  <c:v>40508</c:v>
                </c:pt>
                <c:pt idx="1512">
                  <c:v>40509</c:v>
                </c:pt>
                <c:pt idx="1513">
                  <c:v>40510</c:v>
                </c:pt>
                <c:pt idx="1514">
                  <c:v>40511</c:v>
                </c:pt>
                <c:pt idx="1515">
                  <c:v>40512</c:v>
                </c:pt>
                <c:pt idx="1516">
                  <c:v>40513</c:v>
                </c:pt>
                <c:pt idx="1517">
                  <c:v>40514</c:v>
                </c:pt>
                <c:pt idx="1518">
                  <c:v>40515</c:v>
                </c:pt>
                <c:pt idx="1519">
                  <c:v>40516</c:v>
                </c:pt>
                <c:pt idx="1520">
                  <c:v>40517</c:v>
                </c:pt>
                <c:pt idx="1521">
                  <c:v>40518</c:v>
                </c:pt>
                <c:pt idx="1522">
                  <c:v>40519</c:v>
                </c:pt>
                <c:pt idx="1523">
                  <c:v>40520</c:v>
                </c:pt>
                <c:pt idx="1524">
                  <c:v>40521</c:v>
                </c:pt>
                <c:pt idx="1525">
                  <c:v>40522</c:v>
                </c:pt>
                <c:pt idx="1526">
                  <c:v>40523</c:v>
                </c:pt>
                <c:pt idx="1527">
                  <c:v>40524</c:v>
                </c:pt>
                <c:pt idx="1528">
                  <c:v>40525</c:v>
                </c:pt>
                <c:pt idx="1529">
                  <c:v>40526</c:v>
                </c:pt>
                <c:pt idx="1530">
                  <c:v>40527</c:v>
                </c:pt>
                <c:pt idx="1531">
                  <c:v>40528</c:v>
                </c:pt>
                <c:pt idx="1532">
                  <c:v>40529</c:v>
                </c:pt>
                <c:pt idx="1533">
                  <c:v>40530</c:v>
                </c:pt>
                <c:pt idx="1534">
                  <c:v>40531</c:v>
                </c:pt>
                <c:pt idx="1535">
                  <c:v>40532</c:v>
                </c:pt>
                <c:pt idx="1536">
                  <c:v>40533</c:v>
                </c:pt>
                <c:pt idx="1537">
                  <c:v>40534</c:v>
                </c:pt>
                <c:pt idx="1538">
                  <c:v>40535</c:v>
                </c:pt>
                <c:pt idx="1539">
                  <c:v>40536</c:v>
                </c:pt>
                <c:pt idx="1540">
                  <c:v>40537</c:v>
                </c:pt>
                <c:pt idx="1541">
                  <c:v>40538</c:v>
                </c:pt>
                <c:pt idx="1542">
                  <c:v>40539</c:v>
                </c:pt>
                <c:pt idx="1543">
                  <c:v>40540</c:v>
                </c:pt>
                <c:pt idx="1544">
                  <c:v>40541</c:v>
                </c:pt>
                <c:pt idx="1545">
                  <c:v>40542</c:v>
                </c:pt>
                <c:pt idx="1546">
                  <c:v>40543</c:v>
                </c:pt>
                <c:pt idx="1547">
                  <c:v>40544</c:v>
                </c:pt>
                <c:pt idx="1548">
                  <c:v>40545</c:v>
                </c:pt>
                <c:pt idx="1549">
                  <c:v>40546</c:v>
                </c:pt>
                <c:pt idx="1550">
                  <c:v>40547</c:v>
                </c:pt>
                <c:pt idx="1551">
                  <c:v>40548</c:v>
                </c:pt>
                <c:pt idx="1552">
                  <c:v>40549</c:v>
                </c:pt>
                <c:pt idx="1553">
                  <c:v>40550</c:v>
                </c:pt>
                <c:pt idx="1554">
                  <c:v>40551</c:v>
                </c:pt>
                <c:pt idx="1555">
                  <c:v>40552</c:v>
                </c:pt>
                <c:pt idx="1556">
                  <c:v>40553</c:v>
                </c:pt>
                <c:pt idx="1557">
                  <c:v>40554</c:v>
                </c:pt>
                <c:pt idx="1558">
                  <c:v>40555</c:v>
                </c:pt>
                <c:pt idx="1559">
                  <c:v>40556</c:v>
                </c:pt>
                <c:pt idx="1560">
                  <c:v>40557</c:v>
                </c:pt>
                <c:pt idx="1561">
                  <c:v>40558</c:v>
                </c:pt>
                <c:pt idx="1562">
                  <c:v>40559</c:v>
                </c:pt>
                <c:pt idx="1563">
                  <c:v>40560</c:v>
                </c:pt>
                <c:pt idx="1564">
                  <c:v>40561</c:v>
                </c:pt>
                <c:pt idx="1565">
                  <c:v>40562</c:v>
                </c:pt>
                <c:pt idx="1566">
                  <c:v>40563</c:v>
                </c:pt>
                <c:pt idx="1567">
                  <c:v>40564</c:v>
                </c:pt>
                <c:pt idx="1568">
                  <c:v>40565</c:v>
                </c:pt>
                <c:pt idx="1569">
                  <c:v>40566</c:v>
                </c:pt>
                <c:pt idx="1570">
                  <c:v>40567</c:v>
                </c:pt>
                <c:pt idx="1571">
                  <c:v>40568</c:v>
                </c:pt>
                <c:pt idx="1572">
                  <c:v>40569</c:v>
                </c:pt>
                <c:pt idx="1573">
                  <c:v>40570</c:v>
                </c:pt>
                <c:pt idx="1574">
                  <c:v>40571</c:v>
                </c:pt>
                <c:pt idx="1575">
                  <c:v>40572</c:v>
                </c:pt>
                <c:pt idx="1576">
                  <c:v>40573</c:v>
                </c:pt>
                <c:pt idx="1577">
                  <c:v>40574</c:v>
                </c:pt>
                <c:pt idx="1578">
                  <c:v>40575</c:v>
                </c:pt>
                <c:pt idx="1579">
                  <c:v>40576</c:v>
                </c:pt>
                <c:pt idx="1580">
                  <c:v>40577</c:v>
                </c:pt>
                <c:pt idx="1581">
                  <c:v>40578</c:v>
                </c:pt>
                <c:pt idx="1582">
                  <c:v>40579</c:v>
                </c:pt>
                <c:pt idx="1583">
                  <c:v>40580</c:v>
                </c:pt>
                <c:pt idx="1584">
                  <c:v>40581</c:v>
                </c:pt>
                <c:pt idx="1585">
                  <c:v>40582</c:v>
                </c:pt>
                <c:pt idx="1586">
                  <c:v>40583</c:v>
                </c:pt>
                <c:pt idx="1587">
                  <c:v>40584</c:v>
                </c:pt>
                <c:pt idx="1588">
                  <c:v>40585</c:v>
                </c:pt>
                <c:pt idx="1589">
                  <c:v>40586</c:v>
                </c:pt>
                <c:pt idx="1590">
                  <c:v>40587</c:v>
                </c:pt>
                <c:pt idx="1591">
                  <c:v>40588</c:v>
                </c:pt>
                <c:pt idx="1592">
                  <c:v>40589</c:v>
                </c:pt>
                <c:pt idx="1593">
                  <c:v>40590</c:v>
                </c:pt>
                <c:pt idx="1594">
                  <c:v>40591</c:v>
                </c:pt>
                <c:pt idx="1595">
                  <c:v>40592</c:v>
                </c:pt>
                <c:pt idx="1596">
                  <c:v>40593</c:v>
                </c:pt>
                <c:pt idx="1597">
                  <c:v>40594</c:v>
                </c:pt>
                <c:pt idx="1598">
                  <c:v>40595</c:v>
                </c:pt>
                <c:pt idx="1599">
                  <c:v>40596</c:v>
                </c:pt>
                <c:pt idx="1600">
                  <c:v>40597</c:v>
                </c:pt>
                <c:pt idx="1601">
                  <c:v>40598</c:v>
                </c:pt>
                <c:pt idx="1602">
                  <c:v>40599</c:v>
                </c:pt>
                <c:pt idx="1603">
                  <c:v>40600</c:v>
                </c:pt>
                <c:pt idx="1604">
                  <c:v>40601</c:v>
                </c:pt>
                <c:pt idx="1605">
                  <c:v>40602</c:v>
                </c:pt>
                <c:pt idx="1606">
                  <c:v>40603</c:v>
                </c:pt>
                <c:pt idx="1607">
                  <c:v>40604</c:v>
                </c:pt>
                <c:pt idx="1608">
                  <c:v>40605</c:v>
                </c:pt>
                <c:pt idx="1609">
                  <c:v>40606</c:v>
                </c:pt>
                <c:pt idx="1610">
                  <c:v>40607</c:v>
                </c:pt>
                <c:pt idx="1611">
                  <c:v>40608</c:v>
                </c:pt>
                <c:pt idx="1612">
                  <c:v>40609</c:v>
                </c:pt>
                <c:pt idx="1613">
                  <c:v>40610</c:v>
                </c:pt>
                <c:pt idx="1614">
                  <c:v>40611</c:v>
                </c:pt>
                <c:pt idx="1615">
                  <c:v>40612</c:v>
                </c:pt>
                <c:pt idx="1616">
                  <c:v>40613</c:v>
                </c:pt>
                <c:pt idx="1617">
                  <c:v>40614</c:v>
                </c:pt>
                <c:pt idx="1618">
                  <c:v>40615</c:v>
                </c:pt>
                <c:pt idx="1619">
                  <c:v>40616</c:v>
                </c:pt>
                <c:pt idx="1620">
                  <c:v>40617</c:v>
                </c:pt>
                <c:pt idx="1621">
                  <c:v>40618</c:v>
                </c:pt>
                <c:pt idx="1622">
                  <c:v>40619</c:v>
                </c:pt>
                <c:pt idx="1623">
                  <c:v>40620</c:v>
                </c:pt>
                <c:pt idx="1624">
                  <c:v>40621</c:v>
                </c:pt>
                <c:pt idx="1625">
                  <c:v>40622</c:v>
                </c:pt>
                <c:pt idx="1626">
                  <c:v>40623</c:v>
                </c:pt>
                <c:pt idx="1627">
                  <c:v>40624</c:v>
                </c:pt>
                <c:pt idx="1628">
                  <c:v>40625</c:v>
                </c:pt>
                <c:pt idx="1629">
                  <c:v>40626</c:v>
                </c:pt>
                <c:pt idx="1630">
                  <c:v>40627</c:v>
                </c:pt>
                <c:pt idx="1631">
                  <c:v>40628</c:v>
                </c:pt>
                <c:pt idx="1632">
                  <c:v>40629</c:v>
                </c:pt>
                <c:pt idx="1633">
                  <c:v>40630</c:v>
                </c:pt>
                <c:pt idx="1634">
                  <c:v>40631</c:v>
                </c:pt>
                <c:pt idx="1635">
                  <c:v>40632</c:v>
                </c:pt>
                <c:pt idx="1636">
                  <c:v>40633</c:v>
                </c:pt>
                <c:pt idx="1637">
                  <c:v>40634</c:v>
                </c:pt>
                <c:pt idx="1638">
                  <c:v>40635</c:v>
                </c:pt>
                <c:pt idx="1639">
                  <c:v>40636</c:v>
                </c:pt>
                <c:pt idx="1640">
                  <c:v>40637</c:v>
                </c:pt>
                <c:pt idx="1641">
                  <c:v>40638</c:v>
                </c:pt>
                <c:pt idx="1642">
                  <c:v>40639</c:v>
                </c:pt>
                <c:pt idx="1643">
                  <c:v>40640</c:v>
                </c:pt>
                <c:pt idx="1644">
                  <c:v>40641</c:v>
                </c:pt>
                <c:pt idx="1645">
                  <c:v>40642</c:v>
                </c:pt>
                <c:pt idx="1646">
                  <c:v>40643</c:v>
                </c:pt>
                <c:pt idx="1647">
                  <c:v>40644</c:v>
                </c:pt>
                <c:pt idx="1648">
                  <c:v>40645</c:v>
                </c:pt>
                <c:pt idx="1649">
                  <c:v>40646</c:v>
                </c:pt>
                <c:pt idx="1650">
                  <c:v>40647</c:v>
                </c:pt>
                <c:pt idx="1651">
                  <c:v>40648</c:v>
                </c:pt>
                <c:pt idx="1652">
                  <c:v>40649</c:v>
                </c:pt>
                <c:pt idx="1653">
                  <c:v>40650</c:v>
                </c:pt>
                <c:pt idx="1654">
                  <c:v>40651</c:v>
                </c:pt>
                <c:pt idx="1655">
                  <c:v>40652</c:v>
                </c:pt>
                <c:pt idx="1656">
                  <c:v>40653</c:v>
                </c:pt>
                <c:pt idx="1657">
                  <c:v>40654</c:v>
                </c:pt>
                <c:pt idx="1658">
                  <c:v>40655</c:v>
                </c:pt>
                <c:pt idx="1659">
                  <c:v>40656</c:v>
                </c:pt>
                <c:pt idx="1660">
                  <c:v>40657</c:v>
                </c:pt>
                <c:pt idx="1661">
                  <c:v>40658</c:v>
                </c:pt>
                <c:pt idx="1662">
                  <c:v>40659</c:v>
                </c:pt>
                <c:pt idx="1663">
                  <c:v>40660</c:v>
                </c:pt>
                <c:pt idx="1664">
                  <c:v>40661</c:v>
                </c:pt>
                <c:pt idx="1665">
                  <c:v>40662</c:v>
                </c:pt>
                <c:pt idx="1666">
                  <c:v>40663</c:v>
                </c:pt>
                <c:pt idx="1667">
                  <c:v>40664</c:v>
                </c:pt>
                <c:pt idx="1668">
                  <c:v>40665</c:v>
                </c:pt>
                <c:pt idx="1669">
                  <c:v>40666</c:v>
                </c:pt>
                <c:pt idx="1670">
                  <c:v>40667</c:v>
                </c:pt>
                <c:pt idx="1671">
                  <c:v>40668</c:v>
                </c:pt>
                <c:pt idx="1672">
                  <c:v>40669</c:v>
                </c:pt>
                <c:pt idx="1673">
                  <c:v>40670</c:v>
                </c:pt>
                <c:pt idx="1674">
                  <c:v>40671</c:v>
                </c:pt>
                <c:pt idx="1675">
                  <c:v>40672</c:v>
                </c:pt>
                <c:pt idx="1676">
                  <c:v>40673</c:v>
                </c:pt>
                <c:pt idx="1677">
                  <c:v>40674</c:v>
                </c:pt>
                <c:pt idx="1678">
                  <c:v>40675</c:v>
                </c:pt>
                <c:pt idx="1679">
                  <c:v>40676</c:v>
                </c:pt>
                <c:pt idx="1680">
                  <c:v>40677</c:v>
                </c:pt>
                <c:pt idx="1681">
                  <c:v>40678</c:v>
                </c:pt>
                <c:pt idx="1682">
                  <c:v>40679</c:v>
                </c:pt>
                <c:pt idx="1683">
                  <c:v>40680</c:v>
                </c:pt>
                <c:pt idx="1684">
                  <c:v>40681</c:v>
                </c:pt>
                <c:pt idx="1685">
                  <c:v>40682</c:v>
                </c:pt>
                <c:pt idx="1686">
                  <c:v>40683</c:v>
                </c:pt>
                <c:pt idx="1687">
                  <c:v>40684</c:v>
                </c:pt>
                <c:pt idx="1688">
                  <c:v>40685</c:v>
                </c:pt>
                <c:pt idx="1689">
                  <c:v>40686</c:v>
                </c:pt>
                <c:pt idx="1690">
                  <c:v>40687</c:v>
                </c:pt>
                <c:pt idx="1691">
                  <c:v>40688</c:v>
                </c:pt>
                <c:pt idx="1692">
                  <c:v>40689</c:v>
                </c:pt>
                <c:pt idx="1693">
                  <c:v>40690</c:v>
                </c:pt>
                <c:pt idx="1694">
                  <c:v>40691</c:v>
                </c:pt>
                <c:pt idx="1695">
                  <c:v>40692</c:v>
                </c:pt>
                <c:pt idx="1696">
                  <c:v>40693</c:v>
                </c:pt>
                <c:pt idx="1697">
                  <c:v>40694</c:v>
                </c:pt>
                <c:pt idx="1698">
                  <c:v>40695</c:v>
                </c:pt>
                <c:pt idx="1699">
                  <c:v>40696</c:v>
                </c:pt>
                <c:pt idx="1700">
                  <c:v>40697</c:v>
                </c:pt>
                <c:pt idx="1701">
                  <c:v>40698</c:v>
                </c:pt>
                <c:pt idx="1702">
                  <c:v>40699</c:v>
                </c:pt>
                <c:pt idx="1703">
                  <c:v>40700</c:v>
                </c:pt>
                <c:pt idx="1704">
                  <c:v>40701</c:v>
                </c:pt>
                <c:pt idx="1705">
                  <c:v>40702</c:v>
                </c:pt>
                <c:pt idx="1706">
                  <c:v>40703</c:v>
                </c:pt>
                <c:pt idx="1707">
                  <c:v>40704</c:v>
                </c:pt>
                <c:pt idx="1708">
                  <c:v>40705</c:v>
                </c:pt>
                <c:pt idx="1709">
                  <c:v>40706</c:v>
                </c:pt>
                <c:pt idx="1710">
                  <c:v>40707</c:v>
                </c:pt>
                <c:pt idx="1711">
                  <c:v>40708</c:v>
                </c:pt>
                <c:pt idx="1712">
                  <c:v>40709</c:v>
                </c:pt>
                <c:pt idx="1713">
                  <c:v>40710</c:v>
                </c:pt>
                <c:pt idx="1714">
                  <c:v>40711</c:v>
                </c:pt>
                <c:pt idx="1715">
                  <c:v>40712</c:v>
                </c:pt>
                <c:pt idx="1716">
                  <c:v>40713</c:v>
                </c:pt>
                <c:pt idx="1717">
                  <c:v>40714</c:v>
                </c:pt>
                <c:pt idx="1718">
                  <c:v>40715</c:v>
                </c:pt>
                <c:pt idx="1719">
                  <c:v>40716</c:v>
                </c:pt>
                <c:pt idx="1720">
                  <c:v>40717</c:v>
                </c:pt>
                <c:pt idx="1721">
                  <c:v>40718</c:v>
                </c:pt>
                <c:pt idx="1722">
                  <c:v>40719</c:v>
                </c:pt>
                <c:pt idx="1723">
                  <c:v>40720</c:v>
                </c:pt>
                <c:pt idx="1724">
                  <c:v>40721</c:v>
                </c:pt>
                <c:pt idx="1725">
                  <c:v>40722</c:v>
                </c:pt>
                <c:pt idx="1726">
                  <c:v>40723</c:v>
                </c:pt>
                <c:pt idx="1727">
                  <c:v>40724</c:v>
                </c:pt>
                <c:pt idx="1728">
                  <c:v>40725</c:v>
                </c:pt>
                <c:pt idx="1729">
                  <c:v>40726</c:v>
                </c:pt>
                <c:pt idx="1730">
                  <c:v>40727</c:v>
                </c:pt>
                <c:pt idx="1731">
                  <c:v>40728</c:v>
                </c:pt>
                <c:pt idx="1732">
                  <c:v>40729</c:v>
                </c:pt>
                <c:pt idx="1733">
                  <c:v>40730</c:v>
                </c:pt>
                <c:pt idx="1734">
                  <c:v>40731</c:v>
                </c:pt>
                <c:pt idx="1735">
                  <c:v>40732</c:v>
                </c:pt>
                <c:pt idx="1736">
                  <c:v>40733</c:v>
                </c:pt>
                <c:pt idx="1737">
                  <c:v>40734</c:v>
                </c:pt>
                <c:pt idx="1738">
                  <c:v>40735</c:v>
                </c:pt>
                <c:pt idx="1739">
                  <c:v>40736</c:v>
                </c:pt>
                <c:pt idx="1740">
                  <c:v>40737</c:v>
                </c:pt>
                <c:pt idx="1741">
                  <c:v>40738</c:v>
                </c:pt>
                <c:pt idx="1742">
                  <c:v>40739</c:v>
                </c:pt>
                <c:pt idx="1743">
                  <c:v>40740</c:v>
                </c:pt>
                <c:pt idx="1744">
                  <c:v>40741</c:v>
                </c:pt>
                <c:pt idx="1745">
                  <c:v>40742</c:v>
                </c:pt>
                <c:pt idx="1746">
                  <c:v>40743</c:v>
                </c:pt>
                <c:pt idx="1747">
                  <c:v>40744</c:v>
                </c:pt>
                <c:pt idx="1748">
                  <c:v>40745</c:v>
                </c:pt>
                <c:pt idx="1749">
                  <c:v>40746</c:v>
                </c:pt>
                <c:pt idx="1750">
                  <c:v>40747</c:v>
                </c:pt>
                <c:pt idx="1751">
                  <c:v>40748</c:v>
                </c:pt>
                <c:pt idx="1752">
                  <c:v>40749</c:v>
                </c:pt>
                <c:pt idx="1753">
                  <c:v>40750</c:v>
                </c:pt>
                <c:pt idx="1754">
                  <c:v>40751</c:v>
                </c:pt>
                <c:pt idx="1755">
                  <c:v>40752</c:v>
                </c:pt>
                <c:pt idx="1756">
                  <c:v>40753</c:v>
                </c:pt>
                <c:pt idx="1757">
                  <c:v>40754</c:v>
                </c:pt>
                <c:pt idx="1758">
                  <c:v>40755</c:v>
                </c:pt>
                <c:pt idx="1759">
                  <c:v>40756</c:v>
                </c:pt>
                <c:pt idx="1760">
                  <c:v>40757</c:v>
                </c:pt>
                <c:pt idx="1761">
                  <c:v>40758</c:v>
                </c:pt>
                <c:pt idx="1762">
                  <c:v>40759</c:v>
                </c:pt>
                <c:pt idx="1763">
                  <c:v>40760</c:v>
                </c:pt>
                <c:pt idx="1764">
                  <c:v>40761</c:v>
                </c:pt>
                <c:pt idx="1765">
                  <c:v>40762</c:v>
                </c:pt>
                <c:pt idx="1766">
                  <c:v>40763</c:v>
                </c:pt>
                <c:pt idx="1767">
                  <c:v>40764</c:v>
                </c:pt>
                <c:pt idx="1768">
                  <c:v>40765</c:v>
                </c:pt>
                <c:pt idx="1769">
                  <c:v>40766</c:v>
                </c:pt>
                <c:pt idx="1770">
                  <c:v>40767</c:v>
                </c:pt>
                <c:pt idx="1771">
                  <c:v>40768</c:v>
                </c:pt>
                <c:pt idx="1772">
                  <c:v>40769</c:v>
                </c:pt>
                <c:pt idx="1773">
                  <c:v>40770</c:v>
                </c:pt>
                <c:pt idx="1774">
                  <c:v>40771</c:v>
                </c:pt>
                <c:pt idx="1775">
                  <c:v>40772</c:v>
                </c:pt>
                <c:pt idx="1776">
                  <c:v>40773</c:v>
                </c:pt>
                <c:pt idx="1777">
                  <c:v>40774</c:v>
                </c:pt>
                <c:pt idx="1778">
                  <c:v>40775</c:v>
                </c:pt>
                <c:pt idx="1779">
                  <c:v>40776</c:v>
                </c:pt>
                <c:pt idx="1780">
                  <c:v>40777</c:v>
                </c:pt>
                <c:pt idx="1781">
                  <c:v>40778</c:v>
                </c:pt>
                <c:pt idx="1782">
                  <c:v>40779</c:v>
                </c:pt>
                <c:pt idx="1783">
                  <c:v>40780</c:v>
                </c:pt>
                <c:pt idx="1784">
                  <c:v>40781</c:v>
                </c:pt>
                <c:pt idx="1785">
                  <c:v>40782</c:v>
                </c:pt>
                <c:pt idx="1786">
                  <c:v>40783</c:v>
                </c:pt>
                <c:pt idx="1787">
                  <c:v>40784</c:v>
                </c:pt>
                <c:pt idx="1788">
                  <c:v>40785</c:v>
                </c:pt>
                <c:pt idx="1789">
                  <c:v>40786</c:v>
                </c:pt>
                <c:pt idx="1790">
                  <c:v>40787</c:v>
                </c:pt>
                <c:pt idx="1791">
                  <c:v>40788</c:v>
                </c:pt>
                <c:pt idx="1792">
                  <c:v>40789</c:v>
                </c:pt>
                <c:pt idx="1793">
                  <c:v>40790</c:v>
                </c:pt>
                <c:pt idx="1794">
                  <c:v>40791</c:v>
                </c:pt>
                <c:pt idx="1795">
                  <c:v>40792</c:v>
                </c:pt>
                <c:pt idx="1796">
                  <c:v>40793</c:v>
                </c:pt>
                <c:pt idx="1797">
                  <c:v>40794</c:v>
                </c:pt>
                <c:pt idx="1798">
                  <c:v>40795</c:v>
                </c:pt>
                <c:pt idx="1799">
                  <c:v>40796</c:v>
                </c:pt>
                <c:pt idx="1800">
                  <c:v>40797</c:v>
                </c:pt>
                <c:pt idx="1801">
                  <c:v>40798</c:v>
                </c:pt>
                <c:pt idx="1802">
                  <c:v>40799</c:v>
                </c:pt>
                <c:pt idx="1803">
                  <c:v>40800</c:v>
                </c:pt>
                <c:pt idx="1804">
                  <c:v>40801</c:v>
                </c:pt>
                <c:pt idx="1805">
                  <c:v>40802</c:v>
                </c:pt>
                <c:pt idx="1806">
                  <c:v>40803</c:v>
                </c:pt>
                <c:pt idx="1807">
                  <c:v>40804</c:v>
                </c:pt>
                <c:pt idx="1808">
                  <c:v>40805</c:v>
                </c:pt>
                <c:pt idx="1809">
                  <c:v>40806</c:v>
                </c:pt>
                <c:pt idx="1810">
                  <c:v>40807</c:v>
                </c:pt>
                <c:pt idx="1811">
                  <c:v>40808</c:v>
                </c:pt>
                <c:pt idx="1812">
                  <c:v>40809</c:v>
                </c:pt>
                <c:pt idx="1813">
                  <c:v>40810</c:v>
                </c:pt>
                <c:pt idx="1814">
                  <c:v>40811</c:v>
                </c:pt>
                <c:pt idx="1815">
                  <c:v>40812</c:v>
                </c:pt>
                <c:pt idx="1816">
                  <c:v>40813</c:v>
                </c:pt>
                <c:pt idx="1817">
                  <c:v>40814</c:v>
                </c:pt>
                <c:pt idx="1818">
                  <c:v>40815</c:v>
                </c:pt>
                <c:pt idx="1819">
                  <c:v>40816</c:v>
                </c:pt>
                <c:pt idx="1820">
                  <c:v>40817</c:v>
                </c:pt>
                <c:pt idx="1821">
                  <c:v>40818</c:v>
                </c:pt>
                <c:pt idx="1822">
                  <c:v>40819</c:v>
                </c:pt>
                <c:pt idx="1823">
                  <c:v>40820</c:v>
                </c:pt>
                <c:pt idx="1824">
                  <c:v>40821</c:v>
                </c:pt>
                <c:pt idx="1825">
                  <c:v>40822</c:v>
                </c:pt>
                <c:pt idx="1826">
                  <c:v>40823</c:v>
                </c:pt>
                <c:pt idx="1827">
                  <c:v>40824</c:v>
                </c:pt>
                <c:pt idx="1828">
                  <c:v>40825</c:v>
                </c:pt>
                <c:pt idx="1829">
                  <c:v>40826</c:v>
                </c:pt>
                <c:pt idx="1830">
                  <c:v>40827</c:v>
                </c:pt>
                <c:pt idx="1831">
                  <c:v>40828</c:v>
                </c:pt>
                <c:pt idx="1832">
                  <c:v>40829</c:v>
                </c:pt>
                <c:pt idx="1833">
                  <c:v>40830</c:v>
                </c:pt>
                <c:pt idx="1834">
                  <c:v>40831</c:v>
                </c:pt>
                <c:pt idx="1835">
                  <c:v>40832</c:v>
                </c:pt>
                <c:pt idx="1836">
                  <c:v>40833</c:v>
                </c:pt>
                <c:pt idx="1837">
                  <c:v>40834</c:v>
                </c:pt>
                <c:pt idx="1838">
                  <c:v>40835</c:v>
                </c:pt>
                <c:pt idx="1839">
                  <c:v>40836</c:v>
                </c:pt>
                <c:pt idx="1840">
                  <c:v>40837</c:v>
                </c:pt>
                <c:pt idx="1841">
                  <c:v>40838</c:v>
                </c:pt>
                <c:pt idx="1842">
                  <c:v>40839</c:v>
                </c:pt>
                <c:pt idx="1843">
                  <c:v>40840</c:v>
                </c:pt>
                <c:pt idx="1844">
                  <c:v>40841</c:v>
                </c:pt>
                <c:pt idx="1845">
                  <c:v>40842</c:v>
                </c:pt>
                <c:pt idx="1846">
                  <c:v>40843</c:v>
                </c:pt>
                <c:pt idx="1847">
                  <c:v>40844</c:v>
                </c:pt>
                <c:pt idx="1848">
                  <c:v>40845</c:v>
                </c:pt>
                <c:pt idx="1849">
                  <c:v>40846</c:v>
                </c:pt>
                <c:pt idx="1850">
                  <c:v>40847</c:v>
                </c:pt>
                <c:pt idx="1851">
                  <c:v>40848</c:v>
                </c:pt>
                <c:pt idx="1852">
                  <c:v>40849</c:v>
                </c:pt>
                <c:pt idx="1853">
                  <c:v>40850</c:v>
                </c:pt>
                <c:pt idx="1854">
                  <c:v>40851</c:v>
                </c:pt>
                <c:pt idx="1855">
                  <c:v>40852</c:v>
                </c:pt>
                <c:pt idx="1856">
                  <c:v>40853</c:v>
                </c:pt>
                <c:pt idx="1857">
                  <c:v>40854</c:v>
                </c:pt>
                <c:pt idx="1858">
                  <c:v>40855</c:v>
                </c:pt>
                <c:pt idx="1859">
                  <c:v>40856</c:v>
                </c:pt>
                <c:pt idx="1860">
                  <c:v>40857</c:v>
                </c:pt>
                <c:pt idx="1861">
                  <c:v>40858</c:v>
                </c:pt>
                <c:pt idx="1862">
                  <c:v>40859</c:v>
                </c:pt>
                <c:pt idx="1863">
                  <c:v>40860</c:v>
                </c:pt>
                <c:pt idx="1864">
                  <c:v>40861</c:v>
                </c:pt>
                <c:pt idx="1865">
                  <c:v>40862</c:v>
                </c:pt>
                <c:pt idx="1866">
                  <c:v>40863</c:v>
                </c:pt>
                <c:pt idx="1867">
                  <c:v>40864</c:v>
                </c:pt>
                <c:pt idx="1868">
                  <c:v>40865</c:v>
                </c:pt>
                <c:pt idx="1869">
                  <c:v>40866</c:v>
                </c:pt>
                <c:pt idx="1870">
                  <c:v>40867</c:v>
                </c:pt>
                <c:pt idx="1871">
                  <c:v>40868</c:v>
                </c:pt>
                <c:pt idx="1872">
                  <c:v>40869</c:v>
                </c:pt>
                <c:pt idx="1873">
                  <c:v>40870</c:v>
                </c:pt>
                <c:pt idx="1874">
                  <c:v>40871</c:v>
                </c:pt>
                <c:pt idx="1875">
                  <c:v>40872</c:v>
                </c:pt>
                <c:pt idx="1876">
                  <c:v>40873</c:v>
                </c:pt>
                <c:pt idx="1877">
                  <c:v>40874</c:v>
                </c:pt>
                <c:pt idx="1878">
                  <c:v>40875</c:v>
                </c:pt>
                <c:pt idx="1879">
                  <c:v>40876</c:v>
                </c:pt>
                <c:pt idx="1880">
                  <c:v>40877</c:v>
                </c:pt>
                <c:pt idx="1881">
                  <c:v>40878</c:v>
                </c:pt>
                <c:pt idx="1882">
                  <c:v>40879</c:v>
                </c:pt>
                <c:pt idx="1883">
                  <c:v>40880</c:v>
                </c:pt>
                <c:pt idx="1884">
                  <c:v>40881</c:v>
                </c:pt>
                <c:pt idx="1885">
                  <c:v>40882</c:v>
                </c:pt>
                <c:pt idx="1886">
                  <c:v>40883</c:v>
                </c:pt>
                <c:pt idx="1887">
                  <c:v>40884</c:v>
                </c:pt>
                <c:pt idx="1888">
                  <c:v>40885</c:v>
                </c:pt>
                <c:pt idx="1889">
                  <c:v>40886</c:v>
                </c:pt>
                <c:pt idx="1890">
                  <c:v>40887</c:v>
                </c:pt>
                <c:pt idx="1891">
                  <c:v>40888</c:v>
                </c:pt>
                <c:pt idx="1892">
                  <c:v>40889</c:v>
                </c:pt>
                <c:pt idx="1893">
                  <c:v>40890</c:v>
                </c:pt>
                <c:pt idx="1894">
                  <c:v>40891</c:v>
                </c:pt>
                <c:pt idx="1895">
                  <c:v>40892</c:v>
                </c:pt>
                <c:pt idx="1896">
                  <c:v>40893</c:v>
                </c:pt>
                <c:pt idx="1897">
                  <c:v>40894</c:v>
                </c:pt>
                <c:pt idx="1898">
                  <c:v>40895</c:v>
                </c:pt>
                <c:pt idx="1899">
                  <c:v>40896</c:v>
                </c:pt>
                <c:pt idx="1900">
                  <c:v>40897</c:v>
                </c:pt>
                <c:pt idx="1901">
                  <c:v>40898</c:v>
                </c:pt>
                <c:pt idx="1902">
                  <c:v>40899</c:v>
                </c:pt>
                <c:pt idx="1903">
                  <c:v>40900</c:v>
                </c:pt>
                <c:pt idx="1904">
                  <c:v>40901</c:v>
                </c:pt>
                <c:pt idx="1905">
                  <c:v>40902</c:v>
                </c:pt>
                <c:pt idx="1906">
                  <c:v>40903</c:v>
                </c:pt>
                <c:pt idx="1907">
                  <c:v>40904</c:v>
                </c:pt>
                <c:pt idx="1908">
                  <c:v>40905</c:v>
                </c:pt>
                <c:pt idx="1909">
                  <c:v>40906</c:v>
                </c:pt>
                <c:pt idx="1910">
                  <c:v>40907</c:v>
                </c:pt>
                <c:pt idx="1911">
                  <c:v>40908</c:v>
                </c:pt>
                <c:pt idx="1912">
                  <c:v>40909</c:v>
                </c:pt>
                <c:pt idx="1913">
                  <c:v>40910</c:v>
                </c:pt>
                <c:pt idx="1914">
                  <c:v>40911</c:v>
                </c:pt>
                <c:pt idx="1915">
                  <c:v>40912</c:v>
                </c:pt>
                <c:pt idx="1916">
                  <c:v>40913</c:v>
                </c:pt>
                <c:pt idx="1917">
                  <c:v>40914</c:v>
                </c:pt>
                <c:pt idx="1918">
                  <c:v>40915</c:v>
                </c:pt>
                <c:pt idx="1919">
                  <c:v>40916</c:v>
                </c:pt>
                <c:pt idx="1920">
                  <c:v>40917</c:v>
                </c:pt>
                <c:pt idx="1921">
                  <c:v>40918</c:v>
                </c:pt>
                <c:pt idx="1922">
                  <c:v>40919</c:v>
                </c:pt>
                <c:pt idx="1923">
                  <c:v>40920</c:v>
                </c:pt>
                <c:pt idx="1924">
                  <c:v>40921</c:v>
                </c:pt>
                <c:pt idx="1925">
                  <c:v>40922</c:v>
                </c:pt>
                <c:pt idx="1926">
                  <c:v>40923</c:v>
                </c:pt>
                <c:pt idx="1927">
                  <c:v>40924</c:v>
                </c:pt>
                <c:pt idx="1928">
                  <c:v>40925</c:v>
                </c:pt>
                <c:pt idx="1929">
                  <c:v>40926</c:v>
                </c:pt>
                <c:pt idx="1930">
                  <c:v>40927</c:v>
                </c:pt>
                <c:pt idx="1931">
                  <c:v>40928</c:v>
                </c:pt>
                <c:pt idx="1932">
                  <c:v>40929</c:v>
                </c:pt>
                <c:pt idx="1933">
                  <c:v>40930</c:v>
                </c:pt>
                <c:pt idx="1934">
                  <c:v>40931</c:v>
                </c:pt>
                <c:pt idx="1935">
                  <c:v>40932</c:v>
                </c:pt>
                <c:pt idx="1936">
                  <c:v>40933</c:v>
                </c:pt>
                <c:pt idx="1937">
                  <c:v>40934</c:v>
                </c:pt>
                <c:pt idx="1938">
                  <c:v>40935</c:v>
                </c:pt>
                <c:pt idx="1939">
                  <c:v>40936</c:v>
                </c:pt>
                <c:pt idx="1940">
                  <c:v>40937</c:v>
                </c:pt>
                <c:pt idx="1941">
                  <c:v>40938</c:v>
                </c:pt>
                <c:pt idx="1942">
                  <c:v>40939</c:v>
                </c:pt>
                <c:pt idx="1943">
                  <c:v>40940</c:v>
                </c:pt>
                <c:pt idx="1944">
                  <c:v>40941</c:v>
                </c:pt>
                <c:pt idx="1945">
                  <c:v>40942</c:v>
                </c:pt>
                <c:pt idx="1946">
                  <c:v>40943</c:v>
                </c:pt>
                <c:pt idx="1947">
                  <c:v>40944</c:v>
                </c:pt>
                <c:pt idx="1948">
                  <c:v>40945</c:v>
                </c:pt>
                <c:pt idx="1949">
                  <c:v>40946</c:v>
                </c:pt>
                <c:pt idx="1950">
                  <c:v>40947</c:v>
                </c:pt>
                <c:pt idx="1951">
                  <c:v>40948</c:v>
                </c:pt>
                <c:pt idx="1952">
                  <c:v>40949</c:v>
                </c:pt>
                <c:pt idx="1953">
                  <c:v>40950</c:v>
                </c:pt>
                <c:pt idx="1954">
                  <c:v>40951</c:v>
                </c:pt>
                <c:pt idx="1955">
                  <c:v>40952</c:v>
                </c:pt>
                <c:pt idx="1956">
                  <c:v>40953</c:v>
                </c:pt>
                <c:pt idx="1957">
                  <c:v>40954</c:v>
                </c:pt>
                <c:pt idx="1958">
                  <c:v>40955</c:v>
                </c:pt>
                <c:pt idx="1959">
                  <c:v>40956</c:v>
                </c:pt>
                <c:pt idx="1960">
                  <c:v>40957</c:v>
                </c:pt>
                <c:pt idx="1961">
                  <c:v>40958</c:v>
                </c:pt>
                <c:pt idx="1962">
                  <c:v>40959</c:v>
                </c:pt>
                <c:pt idx="1963">
                  <c:v>40960</c:v>
                </c:pt>
                <c:pt idx="1964">
                  <c:v>40961</c:v>
                </c:pt>
                <c:pt idx="1965">
                  <c:v>40962</c:v>
                </c:pt>
                <c:pt idx="1966">
                  <c:v>40963</c:v>
                </c:pt>
                <c:pt idx="1967">
                  <c:v>40964</c:v>
                </c:pt>
                <c:pt idx="1968">
                  <c:v>40965</c:v>
                </c:pt>
                <c:pt idx="1969">
                  <c:v>40966</c:v>
                </c:pt>
                <c:pt idx="1970">
                  <c:v>40967</c:v>
                </c:pt>
                <c:pt idx="1971">
                  <c:v>40968</c:v>
                </c:pt>
                <c:pt idx="1972">
                  <c:v>40969</c:v>
                </c:pt>
                <c:pt idx="1973">
                  <c:v>40970</c:v>
                </c:pt>
                <c:pt idx="1974">
                  <c:v>40971</c:v>
                </c:pt>
                <c:pt idx="1975">
                  <c:v>40972</c:v>
                </c:pt>
                <c:pt idx="1976">
                  <c:v>40973</c:v>
                </c:pt>
                <c:pt idx="1977">
                  <c:v>40974</c:v>
                </c:pt>
                <c:pt idx="1978">
                  <c:v>40975</c:v>
                </c:pt>
                <c:pt idx="1979">
                  <c:v>40976</c:v>
                </c:pt>
                <c:pt idx="1980">
                  <c:v>40977</c:v>
                </c:pt>
                <c:pt idx="1981">
                  <c:v>40978</c:v>
                </c:pt>
                <c:pt idx="1982">
                  <c:v>40979</c:v>
                </c:pt>
                <c:pt idx="1983">
                  <c:v>40980</c:v>
                </c:pt>
                <c:pt idx="1984">
                  <c:v>40981</c:v>
                </c:pt>
                <c:pt idx="1985">
                  <c:v>40982</c:v>
                </c:pt>
                <c:pt idx="1986">
                  <c:v>40983</c:v>
                </c:pt>
                <c:pt idx="1987">
                  <c:v>40984</c:v>
                </c:pt>
                <c:pt idx="1988">
                  <c:v>40985</c:v>
                </c:pt>
                <c:pt idx="1989">
                  <c:v>40986</c:v>
                </c:pt>
                <c:pt idx="1990">
                  <c:v>40987</c:v>
                </c:pt>
                <c:pt idx="1991">
                  <c:v>40988</c:v>
                </c:pt>
                <c:pt idx="1992">
                  <c:v>40989</c:v>
                </c:pt>
                <c:pt idx="1993">
                  <c:v>40990</c:v>
                </c:pt>
                <c:pt idx="1994">
                  <c:v>40991</c:v>
                </c:pt>
                <c:pt idx="1995">
                  <c:v>40992</c:v>
                </c:pt>
                <c:pt idx="1996">
                  <c:v>40993</c:v>
                </c:pt>
                <c:pt idx="1997">
                  <c:v>40994</c:v>
                </c:pt>
                <c:pt idx="1998">
                  <c:v>40995</c:v>
                </c:pt>
                <c:pt idx="1999">
                  <c:v>40996</c:v>
                </c:pt>
                <c:pt idx="2000">
                  <c:v>40997</c:v>
                </c:pt>
                <c:pt idx="2001">
                  <c:v>40998</c:v>
                </c:pt>
                <c:pt idx="2002">
                  <c:v>40999</c:v>
                </c:pt>
                <c:pt idx="2003">
                  <c:v>41000</c:v>
                </c:pt>
                <c:pt idx="2004">
                  <c:v>41001</c:v>
                </c:pt>
                <c:pt idx="2005">
                  <c:v>41002</c:v>
                </c:pt>
                <c:pt idx="2006">
                  <c:v>41003</c:v>
                </c:pt>
                <c:pt idx="2007">
                  <c:v>41004</c:v>
                </c:pt>
                <c:pt idx="2008">
                  <c:v>41005</c:v>
                </c:pt>
                <c:pt idx="2009">
                  <c:v>41006</c:v>
                </c:pt>
                <c:pt idx="2010">
                  <c:v>41007</c:v>
                </c:pt>
                <c:pt idx="2011">
                  <c:v>41008</c:v>
                </c:pt>
                <c:pt idx="2012">
                  <c:v>41009</c:v>
                </c:pt>
                <c:pt idx="2013">
                  <c:v>41010</c:v>
                </c:pt>
                <c:pt idx="2014">
                  <c:v>41011</c:v>
                </c:pt>
                <c:pt idx="2015">
                  <c:v>41012</c:v>
                </c:pt>
                <c:pt idx="2016">
                  <c:v>41013</c:v>
                </c:pt>
                <c:pt idx="2017">
                  <c:v>41014</c:v>
                </c:pt>
                <c:pt idx="2018">
                  <c:v>41015</c:v>
                </c:pt>
                <c:pt idx="2019">
                  <c:v>41016</c:v>
                </c:pt>
                <c:pt idx="2020">
                  <c:v>41017</c:v>
                </c:pt>
                <c:pt idx="2021">
                  <c:v>41018</c:v>
                </c:pt>
                <c:pt idx="2022">
                  <c:v>41019</c:v>
                </c:pt>
                <c:pt idx="2023">
                  <c:v>41020</c:v>
                </c:pt>
                <c:pt idx="2024">
                  <c:v>41021</c:v>
                </c:pt>
                <c:pt idx="2025">
                  <c:v>41022</c:v>
                </c:pt>
                <c:pt idx="2026">
                  <c:v>41023</c:v>
                </c:pt>
                <c:pt idx="2027">
                  <c:v>41024</c:v>
                </c:pt>
                <c:pt idx="2028">
                  <c:v>41025</c:v>
                </c:pt>
                <c:pt idx="2029">
                  <c:v>41026</c:v>
                </c:pt>
                <c:pt idx="2030">
                  <c:v>41027</c:v>
                </c:pt>
                <c:pt idx="2031">
                  <c:v>41028</c:v>
                </c:pt>
                <c:pt idx="2032">
                  <c:v>41029</c:v>
                </c:pt>
                <c:pt idx="2033">
                  <c:v>41030</c:v>
                </c:pt>
                <c:pt idx="2034">
                  <c:v>41031</c:v>
                </c:pt>
                <c:pt idx="2035">
                  <c:v>41032</c:v>
                </c:pt>
                <c:pt idx="2036">
                  <c:v>41033</c:v>
                </c:pt>
                <c:pt idx="2037">
                  <c:v>41034</c:v>
                </c:pt>
                <c:pt idx="2038">
                  <c:v>41035</c:v>
                </c:pt>
                <c:pt idx="2039">
                  <c:v>41036</c:v>
                </c:pt>
                <c:pt idx="2040">
                  <c:v>41037</c:v>
                </c:pt>
                <c:pt idx="2041">
                  <c:v>41038</c:v>
                </c:pt>
                <c:pt idx="2042">
                  <c:v>41039</c:v>
                </c:pt>
                <c:pt idx="2043">
                  <c:v>41040</c:v>
                </c:pt>
                <c:pt idx="2044">
                  <c:v>41041</c:v>
                </c:pt>
                <c:pt idx="2045">
                  <c:v>41042</c:v>
                </c:pt>
                <c:pt idx="2046">
                  <c:v>41043</c:v>
                </c:pt>
                <c:pt idx="2047">
                  <c:v>41044</c:v>
                </c:pt>
                <c:pt idx="2048">
                  <c:v>41045</c:v>
                </c:pt>
                <c:pt idx="2049">
                  <c:v>41046</c:v>
                </c:pt>
                <c:pt idx="2050">
                  <c:v>41047</c:v>
                </c:pt>
                <c:pt idx="2051">
                  <c:v>41048</c:v>
                </c:pt>
                <c:pt idx="2052">
                  <c:v>41049</c:v>
                </c:pt>
                <c:pt idx="2053">
                  <c:v>41050</c:v>
                </c:pt>
                <c:pt idx="2054">
                  <c:v>41051</c:v>
                </c:pt>
                <c:pt idx="2055">
                  <c:v>41052</c:v>
                </c:pt>
                <c:pt idx="2056">
                  <c:v>41053</c:v>
                </c:pt>
                <c:pt idx="2057">
                  <c:v>41054</c:v>
                </c:pt>
                <c:pt idx="2058">
                  <c:v>41055</c:v>
                </c:pt>
                <c:pt idx="2059">
                  <c:v>41056</c:v>
                </c:pt>
                <c:pt idx="2060">
                  <c:v>41057</c:v>
                </c:pt>
                <c:pt idx="2061">
                  <c:v>41058</c:v>
                </c:pt>
                <c:pt idx="2062">
                  <c:v>41059</c:v>
                </c:pt>
                <c:pt idx="2063">
                  <c:v>41060</c:v>
                </c:pt>
                <c:pt idx="2064">
                  <c:v>41061</c:v>
                </c:pt>
                <c:pt idx="2065">
                  <c:v>41062</c:v>
                </c:pt>
                <c:pt idx="2066">
                  <c:v>41063</c:v>
                </c:pt>
                <c:pt idx="2067">
                  <c:v>41064</c:v>
                </c:pt>
                <c:pt idx="2068">
                  <c:v>41065</c:v>
                </c:pt>
                <c:pt idx="2069">
                  <c:v>41066</c:v>
                </c:pt>
                <c:pt idx="2070">
                  <c:v>41067</c:v>
                </c:pt>
                <c:pt idx="2071">
                  <c:v>41068</c:v>
                </c:pt>
                <c:pt idx="2072">
                  <c:v>41069</c:v>
                </c:pt>
                <c:pt idx="2073">
                  <c:v>41070</c:v>
                </c:pt>
                <c:pt idx="2074">
                  <c:v>41071</c:v>
                </c:pt>
                <c:pt idx="2075">
                  <c:v>41072</c:v>
                </c:pt>
                <c:pt idx="2076">
                  <c:v>41073</c:v>
                </c:pt>
                <c:pt idx="2077">
                  <c:v>41074</c:v>
                </c:pt>
                <c:pt idx="2078">
                  <c:v>41075</c:v>
                </c:pt>
                <c:pt idx="2079">
                  <c:v>41076</c:v>
                </c:pt>
                <c:pt idx="2080">
                  <c:v>41077</c:v>
                </c:pt>
                <c:pt idx="2081">
                  <c:v>41078</c:v>
                </c:pt>
                <c:pt idx="2082">
                  <c:v>41079</c:v>
                </c:pt>
                <c:pt idx="2083">
                  <c:v>41080</c:v>
                </c:pt>
                <c:pt idx="2084">
                  <c:v>41081</c:v>
                </c:pt>
                <c:pt idx="2085">
                  <c:v>41082</c:v>
                </c:pt>
                <c:pt idx="2086">
                  <c:v>41083</c:v>
                </c:pt>
                <c:pt idx="2087">
                  <c:v>41084</c:v>
                </c:pt>
                <c:pt idx="2088">
                  <c:v>41085</c:v>
                </c:pt>
                <c:pt idx="2089">
                  <c:v>41086</c:v>
                </c:pt>
                <c:pt idx="2090">
                  <c:v>41087</c:v>
                </c:pt>
                <c:pt idx="2091">
                  <c:v>41088</c:v>
                </c:pt>
                <c:pt idx="2092">
                  <c:v>41089</c:v>
                </c:pt>
                <c:pt idx="2093">
                  <c:v>41090</c:v>
                </c:pt>
                <c:pt idx="2094">
                  <c:v>41091</c:v>
                </c:pt>
                <c:pt idx="2095">
                  <c:v>41092</c:v>
                </c:pt>
                <c:pt idx="2096">
                  <c:v>41093</c:v>
                </c:pt>
                <c:pt idx="2097">
                  <c:v>41094</c:v>
                </c:pt>
                <c:pt idx="2098">
                  <c:v>41095</c:v>
                </c:pt>
                <c:pt idx="2099">
                  <c:v>41096</c:v>
                </c:pt>
                <c:pt idx="2100">
                  <c:v>41097</c:v>
                </c:pt>
                <c:pt idx="2101">
                  <c:v>41098</c:v>
                </c:pt>
                <c:pt idx="2102">
                  <c:v>41099</c:v>
                </c:pt>
                <c:pt idx="2103">
                  <c:v>41100</c:v>
                </c:pt>
                <c:pt idx="2104">
                  <c:v>41101</c:v>
                </c:pt>
                <c:pt idx="2105">
                  <c:v>41102</c:v>
                </c:pt>
                <c:pt idx="2106">
                  <c:v>41103</c:v>
                </c:pt>
                <c:pt idx="2107">
                  <c:v>41104</c:v>
                </c:pt>
                <c:pt idx="2108">
                  <c:v>41105</c:v>
                </c:pt>
                <c:pt idx="2109">
                  <c:v>41106</c:v>
                </c:pt>
                <c:pt idx="2110">
                  <c:v>41107</c:v>
                </c:pt>
                <c:pt idx="2111">
                  <c:v>41108</c:v>
                </c:pt>
                <c:pt idx="2112">
                  <c:v>41109</c:v>
                </c:pt>
                <c:pt idx="2113">
                  <c:v>41110</c:v>
                </c:pt>
                <c:pt idx="2114">
                  <c:v>41111</c:v>
                </c:pt>
                <c:pt idx="2115">
                  <c:v>41112</c:v>
                </c:pt>
                <c:pt idx="2116">
                  <c:v>41113</c:v>
                </c:pt>
                <c:pt idx="2117">
                  <c:v>41114</c:v>
                </c:pt>
                <c:pt idx="2118">
                  <c:v>41115</c:v>
                </c:pt>
                <c:pt idx="2119">
                  <c:v>41116</c:v>
                </c:pt>
                <c:pt idx="2120">
                  <c:v>41117</c:v>
                </c:pt>
                <c:pt idx="2121">
                  <c:v>41118</c:v>
                </c:pt>
                <c:pt idx="2122">
                  <c:v>41119</c:v>
                </c:pt>
                <c:pt idx="2123">
                  <c:v>41120</c:v>
                </c:pt>
                <c:pt idx="2124">
                  <c:v>41121</c:v>
                </c:pt>
                <c:pt idx="2125">
                  <c:v>41122</c:v>
                </c:pt>
                <c:pt idx="2126">
                  <c:v>41123</c:v>
                </c:pt>
                <c:pt idx="2127">
                  <c:v>41124</c:v>
                </c:pt>
                <c:pt idx="2128">
                  <c:v>41125</c:v>
                </c:pt>
                <c:pt idx="2129">
                  <c:v>41126</c:v>
                </c:pt>
                <c:pt idx="2130">
                  <c:v>41127</c:v>
                </c:pt>
                <c:pt idx="2131">
                  <c:v>41128</c:v>
                </c:pt>
                <c:pt idx="2132">
                  <c:v>41129</c:v>
                </c:pt>
                <c:pt idx="2133">
                  <c:v>41130</c:v>
                </c:pt>
                <c:pt idx="2134">
                  <c:v>41131</c:v>
                </c:pt>
                <c:pt idx="2135">
                  <c:v>41132</c:v>
                </c:pt>
                <c:pt idx="2136">
                  <c:v>41133</c:v>
                </c:pt>
                <c:pt idx="2137">
                  <c:v>41134</c:v>
                </c:pt>
                <c:pt idx="2138">
                  <c:v>41135</c:v>
                </c:pt>
                <c:pt idx="2139">
                  <c:v>41136</c:v>
                </c:pt>
                <c:pt idx="2140">
                  <c:v>41137</c:v>
                </c:pt>
                <c:pt idx="2141">
                  <c:v>41138</c:v>
                </c:pt>
                <c:pt idx="2142">
                  <c:v>41139</c:v>
                </c:pt>
                <c:pt idx="2143">
                  <c:v>41140</c:v>
                </c:pt>
                <c:pt idx="2144">
                  <c:v>41141</c:v>
                </c:pt>
                <c:pt idx="2145">
                  <c:v>41142</c:v>
                </c:pt>
                <c:pt idx="2146">
                  <c:v>41143</c:v>
                </c:pt>
                <c:pt idx="2147">
                  <c:v>41144</c:v>
                </c:pt>
                <c:pt idx="2148">
                  <c:v>41145</c:v>
                </c:pt>
                <c:pt idx="2149">
                  <c:v>41146</c:v>
                </c:pt>
                <c:pt idx="2150">
                  <c:v>41147</c:v>
                </c:pt>
                <c:pt idx="2151">
                  <c:v>41148</c:v>
                </c:pt>
                <c:pt idx="2152">
                  <c:v>41149</c:v>
                </c:pt>
                <c:pt idx="2153">
                  <c:v>41150</c:v>
                </c:pt>
                <c:pt idx="2154">
                  <c:v>41151</c:v>
                </c:pt>
                <c:pt idx="2155">
                  <c:v>41152</c:v>
                </c:pt>
                <c:pt idx="2156">
                  <c:v>41153</c:v>
                </c:pt>
                <c:pt idx="2157">
                  <c:v>41154</c:v>
                </c:pt>
                <c:pt idx="2158">
                  <c:v>41155</c:v>
                </c:pt>
                <c:pt idx="2159">
                  <c:v>41156</c:v>
                </c:pt>
                <c:pt idx="2160">
                  <c:v>41157</c:v>
                </c:pt>
                <c:pt idx="2161">
                  <c:v>41158</c:v>
                </c:pt>
                <c:pt idx="2162">
                  <c:v>41159</c:v>
                </c:pt>
                <c:pt idx="2163">
                  <c:v>41160</c:v>
                </c:pt>
                <c:pt idx="2164">
                  <c:v>41161</c:v>
                </c:pt>
                <c:pt idx="2165">
                  <c:v>41162</c:v>
                </c:pt>
                <c:pt idx="2166">
                  <c:v>41163</c:v>
                </c:pt>
                <c:pt idx="2167">
                  <c:v>41164</c:v>
                </c:pt>
                <c:pt idx="2168">
                  <c:v>41165</c:v>
                </c:pt>
                <c:pt idx="2169">
                  <c:v>41166</c:v>
                </c:pt>
                <c:pt idx="2170">
                  <c:v>41167</c:v>
                </c:pt>
                <c:pt idx="2171">
                  <c:v>41168</c:v>
                </c:pt>
                <c:pt idx="2172">
                  <c:v>41169</c:v>
                </c:pt>
                <c:pt idx="2173">
                  <c:v>41170</c:v>
                </c:pt>
                <c:pt idx="2174">
                  <c:v>41171</c:v>
                </c:pt>
                <c:pt idx="2175">
                  <c:v>41172</c:v>
                </c:pt>
                <c:pt idx="2176">
                  <c:v>41173</c:v>
                </c:pt>
                <c:pt idx="2177">
                  <c:v>41174</c:v>
                </c:pt>
                <c:pt idx="2178">
                  <c:v>41175</c:v>
                </c:pt>
                <c:pt idx="2179">
                  <c:v>41176</c:v>
                </c:pt>
                <c:pt idx="2180">
                  <c:v>41177</c:v>
                </c:pt>
                <c:pt idx="2181">
                  <c:v>41178</c:v>
                </c:pt>
                <c:pt idx="2182">
                  <c:v>41179</c:v>
                </c:pt>
                <c:pt idx="2183">
                  <c:v>41180</c:v>
                </c:pt>
                <c:pt idx="2184">
                  <c:v>41181</c:v>
                </c:pt>
                <c:pt idx="2185">
                  <c:v>41182</c:v>
                </c:pt>
                <c:pt idx="2186">
                  <c:v>41183</c:v>
                </c:pt>
                <c:pt idx="2187">
                  <c:v>41184</c:v>
                </c:pt>
                <c:pt idx="2188">
                  <c:v>41185</c:v>
                </c:pt>
                <c:pt idx="2189">
                  <c:v>41186</c:v>
                </c:pt>
                <c:pt idx="2190">
                  <c:v>41187</c:v>
                </c:pt>
                <c:pt idx="2191">
                  <c:v>41188</c:v>
                </c:pt>
                <c:pt idx="2192">
                  <c:v>41189</c:v>
                </c:pt>
                <c:pt idx="2193">
                  <c:v>41190</c:v>
                </c:pt>
                <c:pt idx="2194">
                  <c:v>41191</c:v>
                </c:pt>
                <c:pt idx="2195">
                  <c:v>41192</c:v>
                </c:pt>
                <c:pt idx="2196">
                  <c:v>41193</c:v>
                </c:pt>
                <c:pt idx="2197">
                  <c:v>41194</c:v>
                </c:pt>
                <c:pt idx="2198">
                  <c:v>41195</c:v>
                </c:pt>
                <c:pt idx="2199">
                  <c:v>41196</c:v>
                </c:pt>
                <c:pt idx="2200">
                  <c:v>41197</c:v>
                </c:pt>
                <c:pt idx="2201">
                  <c:v>41198</c:v>
                </c:pt>
                <c:pt idx="2202">
                  <c:v>41199</c:v>
                </c:pt>
                <c:pt idx="2203">
                  <c:v>41200</c:v>
                </c:pt>
                <c:pt idx="2204">
                  <c:v>41201</c:v>
                </c:pt>
                <c:pt idx="2205">
                  <c:v>41202</c:v>
                </c:pt>
                <c:pt idx="2206">
                  <c:v>41203</c:v>
                </c:pt>
                <c:pt idx="2207">
                  <c:v>41204</c:v>
                </c:pt>
                <c:pt idx="2208">
                  <c:v>41205</c:v>
                </c:pt>
                <c:pt idx="2209">
                  <c:v>41206</c:v>
                </c:pt>
                <c:pt idx="2210">
                  <c:v>41207</c:v>
                </c:pt>
                <c:pt idx="2211">
                  <c:v>41208</c:v>
                </c:pt>
                <c:pt idx="2212">
                  <c:v>41209</c:v>
                </c:pt>
                <c:pt idx="2213">
                  <c:v>41210</c:v>
                </c:pt>
                <c:pt idx="2214">
                  <c:v>41211</c:v>
                </c:pt>
                <c:pt idx="2215">
                  <c:v>41212</c:v>
                </c:pt>
                <c:pt idx="2216">
                  <c:v>41213</c:v>
                </c:pt>
                <c:pt idx="2217">
                  <c:v>41214</c:v>
                </c:pt>
                <c:pt idx="2218">
                  <c:v>41215</c:v>
                </c:pt>
                <c:pt idx="2219">
                  <c:v>41216</c:v>
                </c:pt>
                <c:pt idx="2220">
                  <c:v>41217</c:v>
                </c:pt>
                <c:pt idx="2221">
                  <c:v>41218</c:v>
                </c:pt>
                <c:pt idx="2222">
                  <c:v>41219</c:v>
                </c:pt>
                <c:pt idx="2223">
                  <c:v>41220</c:v>
                </c:pt>
                <c:pt idx="2224">
                  <c:v>41221</c:v>
                </c:pt>
                <c:pt idx="2225">
                  <c:v>41222</c:v>
                </c:pt>
                <c:pt idx="2226">
                  <c:v>41223</c:v>
                </c:pt>
                <c:pt idx="2227">
                  <c:v>41224</c:v>
                </c:pt>
                <c:pt idx="2228">
                  <c:v>41225</c:v>
                </c:pt>
                <c:pt idx="2229">
                  <c:v>41226</c:v>
                </c:pt>
                <c:pt idx="2230">
                  <c:v>41227</c:v>
                </c:pt>
                <c:pt idx="2231">
                  <c:v>41228</c:v>
                </c:pt>
                <c:pt idx="2232">
                  <c:v>41229</c:v>
                </c:pt>
                <c:pt idx="2233">
                  <c:v>41230</c:v>
                </c:pt>
                <c:pt idx="2234">
                  <c:v>41231</c:v>
                </c:pt>
                <c:pt idx="2235">
                  <c:v>41232</c:v>
                </c:pt>
                <c:pt idx="2236">
                  <c:v>41233</c:v>
                </c:pt>
                <c:pt idx="2237">
                  <c:v>41234</c:v>
                </c:pt>
                <c:pt idx="2238">
                  <c:v>41235</c:v>
                </c:pt>
                <c:pt idx="2239">
                  <c:v>41236</c:v>
                </c:pt>
                <c:pt idx="2240">
                  <c:v>41237</c:v>
                </c:pt>
                <c:pt idx="2241">
                  <c:v>41238</c:v>
                </c:pt>
                <c:pt idx="2242">
                  <c:v>41239</c:v>
                </c:pt>
                <c:pt idx="2243">
                  <c:v>41240</c:v>
                </c:pt>
                <c:pt idx="2244">
                  <c:v>41241</c:v>
                </c:pt>
                <c:pt idx="2245">
                  <c:v>41242</c:v>
                </c:pt>
                <c:pt idx="2246">
                  <c:v>41243</c:v>
                </c:pt>
                <c:pt idx="2247">
                  <c:v>41244</c:v>
                </c:pt>
                <c:pt idx="2248">
                  <c:v>41245</c:v>
                </c:pt>
                <c:pt idx="2249">
                  <c:v>41246</c:v>
                </c:pt>
                <c:pt idx="2250">
                  <c:v>41247</c:v>
                </c:pt>
                <c:pt idx="2251">
                  <c:v>41248</c:v>
                </c:pt>
                <c:pt idx="2252">
                  <c:v>41249</c:v>
                </c:pt>
                <c:pt idx="2253">
                  <c:v>41250</c:v>
                </c:pt>
                <c:pt idx="2254">
                  <c:v>41251</c:v>
                </c:pt>
                <c:pt idx="2255">
                  <c:v>41252</c:v>
                </c:pt>
                <c:pt idx="2256">
                  <c:v>41253</c:v>
                </c:pt>
                <c:pt idx="2257">
                  <c:v>41254</c:v>
                </c:pt>
                <c:pt idx="2258">
                  <c:v>41255</c:v>
                </c:pt>
                <c:pt idx="2259">
                  <c:v>41256</c:v>
                </c:pt>
                <c:pt idx="2260">
                  <c:v>41257</c:v>
                </c:pt>
                <c:pt idx="2261">
                  <c:v>41258</c:v>
                </c:pt>
                <c:pt idx="2262">
                  <c:v>41259</c:v>
                </c:pt>
                <c:pt idx="2263">
                  <c:v>41260</c:v>
                </c:pt>
                <c:pt idx="2264">
                  <c:v>41261</c:v>
                </c:pt>
                <c:pt idx="2265">
                  <c:v>41262</c:v>
                </c:pt>
                <c:pt idx="2266">
                  <c:v>41263</c:v>
                </c:pt>
                <c:pt idx="2267">
                  <c:v>41264</c:v>
                </c:pt>
                <c:pt idx="2268">
                  <c:v>41265</c:v>
                </c:pt>
                <c:pt idx="2269">
                  <c:v>41266</c:v>
                </c:pt>
                <c:pt idx="2270">
                  <c:v>41267</c:v>
                </c:pt>
                <c:pt idx="2271">
                  <c:v>41268</c:v>
                </c:pt>
                <c:pt idx="2272">
                  <c:v>41269</c:v>
                </c:pt>
                <c:pt idx="2273">
                  <c:v>41270</c:v>
                </c:pt>
                <c:pt idx="2274">
                  <c:v>41271</c:v>
                </c:pt>
                <c:pt idx="2275">
                  <c:v>41272</c:v>
                </c:pt>
                <c:pt idx="2276">
                  <c:v>41273</c:v>
                </c:pt>
                <c:pt idx="2277">
                  <c:v>41274</c:v>
                </c:pt>
                <c:pt idx="2278">
                  <c:v>41275</c:v>
                </c:pt>
                <c:pt idx="2279">
                  <c:v>41276</c:v>
                </c:pt>
                <c:pt idx="2280">
                  <c:v>41277</c:v>
                </c:pt>
                <c:pt idx="2281">
                  <c:v>41278</c:v>
                </c:pt>
                <c:pt idx="2282">
                  <c:v>41279</c:v>
                </c:pt>
                <c:pt idx="2283">
                  <c:v>41280</c:v>
                </c:pt>
                <c:pt idx="2284">
                  <c:v>41281</c:v>
                </c:pt>
                <c:pt idx="2285">
                  <c:v>41282</c:v>
                </c:pt>
                <c:pt idx="2286">
                  <c:v>41283</c:v>
                </c:pt>
                <c:pt idx="2287">
                  <c:v>41284</c:v>
                </c:pt>
                <c:pt idx="2288">
                  <c:v>41285</c:v>
                </c:pt>
                <c:pt idx="2289">
                  <c:v>41286</c:v>
                </c:pt>
                <c:pt idx="2290">
                  <c:v>41287</c:v>
                </c:pt>
                <c:pt idx="2291">
                  <c:v>41288</c:v>
                </c:pt>
                <c:pt idx="2292">
                  <c:v>41289</c:v>
                </c:pt>
                <c:pt idx="2293">
                  <c:v>41290</c:v>
                </c:pt>
                <c:pt idx="2294">
                  <c:v>41291</c:v>
                </c:pt>
                <c:pt idx="2295">
                  <c:v>41292</c:v>
                </c:pt>
                <c:pt idx="2296">
                  <c:v>41293</c:v>
                </c:pt>
                <c:pt idx="2297">
                  <c:v>41294</c:v>
                </c:pt>
                <c:pt idx="2298">
                  <c:v>41295</c:v>
                </c:pt>
                <c:pt idx="2299">
                  <c:v>41296</c:v>
                </c:pt>
                <c:pt idx="2300">
                  <c:v>41297</c:v>
                </c:pt>
                <c:pt idx="2301">
                  <c:v>41298</c:v>
                </c:pt>
                <c:pt idx="2302">
                  <c:v>41299</c:v>
                </c:pt>
                <c:pt idx="2303">
                  <c:v>41300</c:v>
                </c:pt>
                <c:pt idx="2304">
                  <c:v>41301</c:v>
                </c:pt>
                <c:pt idx="2305">
                  <c:v>41302</c:v>
                </c:pt>
                <c:pt idx="2306">
                  <c:v>41303</c:v>
                </c:pt>
                <c:pt idx="2307">
                  <c:v>41304</c:v>
                </c:pt>
                <c:pt idx="2308">
                  <c:v>41305</c:v>
                </c:pt>
                <c:pt idx="2309">
                  <c:v>41306</c:v>
                </c:pt>
                <c:pt idx="2310">
                  <c:v>41307</c:v>
                </c:pt>
                <c:pt idx="2311">
                  <c:v>41308</c:v>
                </c:pt>
                <c:pt idx="2312">
                  <c:v>41309</c:v>
                </c:pt>
                <c:pt idx="2313">
                  <c:v>41310</c:v>
                </c:pt>
                <c:pt idx="2314">
                  <c:v>41311</c:v>
                </c:pt>
                <c:pt idx="2315">
                  <c:v>41312</c:v>
                </c:pt>
                <c:pt idx="2316">
                  <c:v>41313</c:v>
                </c:pt>
                <c:pt idx="2317">
                  <c:v>41314</c:v>
                </c:pt>
                <c:pt idx="2318">
                  <c:v>41315</c:v>
                </c:pt>
                <c:pt idx="2319">
                  <c:v>41316</c:v>
                </c:pt>
                <c:pt idx="2320">
                  <c:v>41317</c:v>
                </c:pt>
                <c:pt idx="2321">
                  <c:v>41318</c:v>
                </c:pt>
                <c:pt idx="2322">
                  <c:v>41319</c:v>
                </c:pt>
                <c:pt idx="2323">
                  <c:v>41320</c:v>
                </c:pt>
                <c:pt idx="2324">
                  <c:v>41321</c:v>
                </c:pt>
                <c:pt idx="2325">
                  <c:v>41322</c:v>
                </c:pt>
                <c:pt idx="2326">
                  <c:v>41323</c:v>
                </c:pt>
                <c:pt idx="2327">
                  <c:v>41324</c:v>
                </c:pt>
                <c:pt idx="2328">
                  <c:v>41325</c:v>
                </c:pt>
                <c:pt idx="2329">
                  <c:v>41326</c:v>
                </c:pt>
                <c:pt idx="2330">
                  <c:v>41327</c:v>
                </c:pt>
                <c:pt idx="2331">
                  <c:v>41328</c:v>
                </c:pt>
                <c:pt idx="2332">
                  <c:v>41329</c:v>
                </c:pt>
                <c:pt idx="2333">
                  <c:v>41330</c:v>
                </c:pt>
                <c:pt idx="2334">
                  <c:v>41331</c:v>
                </c:pt>
                <c:pt idx="2335">
                  <c:v>41332</c:v>
                </c:pt>
                <c:pt idx="2336">
                  <c:v>41333</c:v>
                </c:pt>
                <c:pt idx="2337">
                  <c:v>41334</c:v>
                </c:pt>
                <c:pt idx="2338">
                  <c:v>41335</c:v>
                </c:pt>
                <c:pt idx="2339">
                  <c:v>41336</c:v>
                </c:pt>
                <c:pt idx="2340">
                  <c:v>41337</c:v>
                </c:pt>
                <c:pt idx="2341">
                  <c:v>41338</c:v>
                </c:pt>
                <c:pt idx="2342">
                  <c:v>41339</c:v>
                </c:pt>
                <c:pt idx="2343">
                  <c:v>41340</c:v>
                </c:pt>
                <c:pt idx="2344">
                  <c:v>41341</c:v>
                </c:pt>
                <c:pt idx="2345">
                  <c:v>41342</c:v>
                </c:pt>
                <c:pt idx="2346">
                  <c:v>41343</c:v>
                </c:pt>
                <c:pt idx="2347">
                  <c:v>41344</c:v>
                </c:pt>
                <c:pt idx="2348">
                  <c:v>41345</c:v>
                </c:pt>
                <c:pt idx="2349">
                  <c:v>41346</c:v>
                </c:pt>
                <c:pt idx="2350">
                  <c:v>41347</c:v>
                </c:pt>
                <c:pt idx="2351">
                  <c:v>41348</c:v>
                </c:pt>
                <c:pt idx="2352">
                  <c:v>41349</c:v>
                </c:pt>
                <c:pt idx="2353">
                  <c:v>41350</c:v>
                </c:pt>
                <c:pt idx="2354">
                  <c:v>41351</c:v>
                </c:pt>
                <c:pt idx="2355">
                  <c:v>41352</c:v>
                </c:pt>
                <c:pt idx="2356">
                  <c:v>41353</c:v>
                </c:pt>
                <c:pt idx="2357">
                  <c:v>41354</c:v>
                </c:pt>
                <c:pt idx="2358">
                  <c:v>41355</c:v>
                </c:pt>
                <c:pt idx="2359">
                  <c:v>41356</c:v>
                </c:pt>
                <c:pt idx="2360">
                  <c:v>41357</c:v>
                </c:pt>
                <c:pt idx="2361">
                  <c:v>41358</c:v>
                </c:pt>
                <c:pt idx="2362">
                  <c:v>41359</c:v>
                </c:pt>
                <c:pt idx="2363">
                  <c:v>41360</c:v>
                </c:pt>
                <c:pt idx="2364">
                  <c:v>41361</c:v>
                </c:pt>
                <c:pt idx="2365">
                  <c:v>41362</c:v>
                </c:pt>
                <c:pt idx="2366">
                  <c:v>41363</c:v>
                </c:pt>
                <c:pt idx="2367">
                  <c:v>41364</c:v>
                </c:pt>
                <c:pt idx="2368">
                  <c:v>41365</c:v>
                </c:pt>
                <c:pt idx="2369">
                  <c:v>41366</c:v>
                </c:pt>
                <c:pt idx="2370">
                  <c:v>41367</c:v>
                </c:pt>
                <c:pt idx="2371">
                  <c:v>41368</c:v>
                </c:pt>
                <c:pt idx="2372">
                  <c:v>41369</c:v>
                </c:pt>
                <c:pt idx="2373">
                  <c:v>41370</c:v>
                </c:pt>
                <c:pt idx="2374">
                  <c:v>41371</c:v>
                </c:pt>
                <c:pt idx="2375">
                  <c:v>41372</c:v>
                </c:pt>
                <c:pt idx="2376">
                  <c:v>41373</c:v>
                </c:pt>
                <c:pt idx="2377">
                  <c:v>41374</c:v>
                </c:pt>
                <c:pt idx="2378">
                  <c:v>41375</c:v>
                </c:pt>
                <c:pt idx="2379">
                  <c:v>41376</c:v>
                </c:pt>
                <c:pt idx="2380">
                  <c:v>41377</c:v>
                </c:pt>
                <c:pt idx="2381">
                  <c:v>41378</c:v>
                </c:pt>
                <c:pt idx="2382">
                  <c:v>41379</c:v>
                </c:pt>
                <c:pt idx="2383">
                  <c:v>41380</c:v>
                </c:pt>
                <c:pt idx="2384">
                  <c:v>41381</c:v>
                </c:pt>
                <c:pt idx="2385">
                  <c:v>41382</c:v>
                </c:pt>
                <c:pt idx="2386">
                  <c:v>41383</c:v>
                </c:pt>
                <c:pt idx="2387">
                  <c:v>41384</c:v>
                </c:pt>
                <c:pt idx="2388">
                  <c:v>41385</c:v>
                </c:pt>
                <c:pt idx="2389">
                  <c:v>41386</c:v>
                </c:pt>
                <c:pt idx="2390">
                  <c:v>41387</c:v>
                </c:pt>
                <c:pt idx="2391">
                  <c:v>41388</c:v>
                </c:pt>
                <c:pt idx="2392">
                  <c:v>41389</c:v>
                </c:pt>
                <c:pt idx="2393">
                  <c:v>41390</c:v>
                </c:pt>
                <c:pt idx="2394">
                  <c:v>41391</c:v>
                </c:pt>
                <c:pt idx="2395">
                  <c:v>41392</c:v>
                </c:pt>
                <c:pt idx="2396">
                  <c:v>41393</c:v>
                </c:pt>
                <c:pt idx="2397">
                  <c:v>41394</c:v>
                </c:pt>
                <c:pt idx="2398">
                  <c:v>41395</c:v>
                </c:pt>
                <c:pt idx="2399">
                  <c:v>41396</c:v>
                </c:pt>
                <c:pt idx="2400">
                  <c:v>41397</c:v>
                </c:pt>
                <c:pt idx="2401">
                  <c:v>41398</c:v>
                </c:pt>
                <c:pt idx="2402">
                  <c:v>41399</c:v>
                </c:pt>
                <c:pt idx="2403">
                  <c:v>41400</c:v>
                </c:pt>
                <c:pt idx="2404">
                  <c:v>41401</c:v>
                </c:pt>
                <c:pt idx="2405">
                  <c:v>41402</c:v>
                </c:pt>
                <c:pt idx="2406">
                  <c:v>41403</c:v>
                </c:pt>
                <c:pt idx="2407">
                  <c:v>41404</c:v>
                </c:pt>
                <c:pt idx="2408">
                  <c:v>41405</c:v>
                </c:pt>
                <c:pt idx="2409">
                  <c:v>41406</c:v>
                </c:pt>
                <c:pt idx="2410">
                  <c:v>41407</c:v>
                </c:pt>
                <c:pt idx="2411">
                  <c:v>41408</c:v>
                </c:pt>
                <c:pt idx="2412">
                  <c:v>41409</c:v>
                </c:pt>
                <c:pt idx="2413">
                  <c:v>41410</c:v>
                </c:pt>
                <c:pt idx="2414">
                  <c:v>41411</c:v>
                </c:pt>
                <c:pt idx="2415">
                  <c:v>41412</c:v>
                </c:pt>
                <c:pt idx="2416">
                  <c:v>41413</c:v>
                </c:pt>
                <c:pt idx="2417">
                  <c:v>41414</c:v>
                </c:pt>
                <c:pt idx="2418">
                  <c:v>41415</c:v>
                </c:pt>
                <c:pt idx="2419">
                  <c:v>41416</c:v>
                </c:pt>
                <c:pt idx="2420">
                  <c:v>41417</c:v>
                </c:pt>
                <c:pt idx="2421">
                  <c:v>41418</c:v>
                </c:pt>
                <c:pt idx="2422">
                  <c:v>41419</c:v>
                </c:pt>
                <c:pt idx="2423">
                  <c:v>41420</c:v>
                </c:pt>
                <c:pt idx="2424">
                  <c:v>41421</c:v>
                </c:pt>
                <c:pt idx="2425">
                  <c:v>41422</c:v>
                </c:pt>
                <c:pt idx="2426">
                  <c:v>41423</c:v>
                </c:pt>
                <c:pt idx="2427">
                  <c:v>41424</c:v>
                </c:pt>
                <c:pt idx="2428">
                  <c:v>41425</c:v>
                </c:pt>
                <c:pt idx="2429">
                  <c:v>41426</c:v>
                </c:pt>
                <c:pt idx="2430">
                  <c:v>41427</c:v>
                </c:pt>
                <c:pt idx="2431">
                  <c:v>41428</c:v>
                </c:pt>
                <c:pt idx="2432">
                  <c:v>41429</c:v>
                </c:pt>
                <c:pt idx="2433">
                  <c:v>41430</c:v>
                </c:pt>
                <c:pt idx="2434">
                  <c:v>41431</c:v>
                </c:pt>
                <c:pt idx="2435">
                  <c:v>41432</c:v>
                </c:pt>
                <c:pt idx="2436">
                  <c:v>41433</c:v>
                </c:pt>
                <c:pt idx="2437">
                  <c:v>41434</c:v>
                </c:pt>
                <c:pt idx="2438">
                  <c:v>41435</c:v>
                </c:pt>
                <c:pt idx="2439">
                  <c:v>41436</c:v>
                </c:pt>
                <c:pt idx="2440">
                  <c:v>41437</c:v>
                </c:pt>
                <c:pt idx="2441">
                  <c:v>41438</c:v>
                </c:pt>
                <c:pt idx="2442">
                  <c:v>41439</c:v>
                </c:pt>
                <c:pt idx="2443">
                  <c:v>41440</c:v>
                </c:pt>
                <c:pt idx="2444">
                  <c:v>41441</c:v>
                </c:pt>
                <c:pt idx="2445">
                  <c:v>41442</c:v>
                </c:pt>
                <c:pt idx="2446">
                  <c:v>41443</c:v>
                </c:pt>
                <c:pt idx="2447">
                  <c:v>41444</c:v>
                </c:pt>
                <c:pt idx="2448">
                  <c:v>41445</c:v>
                </c:pt>
                <c:pt idx="2449">
                  <c:v>41446</c:v>
                </c:pt>
                <c:pt idx="2450">
                  <c:v>41447</c:v>
                </c:pt>
                <c:pt idx="2451">
                  <c:v>41448</c:v>
                </c:pt>
                <c:pt idx="2452">
                  <c:v>41449</c:v>
                </c:pt>
                <c:pt idx="2453">
                  <c:v>41450</c:v>
                </c:pt>
                <c:pt idx="2454">
                  <c:v>41451</c:v>
                </c:pt>
                <c:pt idx="2455">
                  <c:v>41452</c:v>
                </c:pt>
                <c:pt idx="2456">
                  <c:v>41453</c:v>
                </c:pt>
                <c:pt idx="2457">
                  <c:v>41454</c:v>
                </c:pt>
                <c:pt idx="2458">
                  <c:v>41455</c:v>
                </c:pt>
                <c:pt idx="2459">
                  <c:v>41456</c:v>
                </c:pt>
                <c:pt idx="2460">
                  <c:v>41457</c:v>
                </c:pt>
                <c:pt idx="2461">
                  <c:v>41458</c:v>
                </c:pt>
                <c:pt idx="2462">
                  <c:v>41459</c:v>
                </c:pt>
                <c:pt idx="2463">
                  <c:v>41460</c:v>
                </c:pt>
                <c:pt idx="2464">
                  <c:v>41461</c:v>
                </c:pt>
                <c:pt idx="2465">
                  <c:v>41462</c:v>
                </c:pt>
                <c:pt idx="2466">
                  <c:v>41463</c:v>
                </c:pt>
                <c:pt idx="2467">
                  <c:v>41464</c:v>
                </c:pt>
                <c:pt idx="2468">
                  <c:v>41465</c:v>
                </c:pt>
                <c:pt idx="2469">
                  <c:v>41466</c:v>
                </c:pt>
                <c:pt idx="2470">
                  <c:v>41467</c:v>
                </c:pt>
                <c:pt idx="2471">
                  <c:v>41468</c:v>
                </c:pt>
                <c:pt idx="2472">
                  <c:v>41469</c:v>
                </c:pt>
                <c:pt idx="2473">
                  <c:v>41470</c:v>
                </c:pt>
                <c:pt idx="2474">
                  <c:v>41471</c:v>
                </c:pt>
                <c:pt idx="2475">
                  <c:v>41472</c:v>
                </c:pt>
                <c:pt idx="2476">
                  <c:v>41473</c:v>
                </c:pt>
                <c:pt idx="2477">
                  <c:v>41474</c:v>
                </c:pt>
                <c:pt idx="2478">
                  <c:v>41475</c:v>
                </c:pt>
                <c:pt idx="2479">
                  <c:v>41476</c:v>
                </c:pt>
                <c:pt idx="2480">
                  <c:v>41477</c:v>
                </c:pt>
                <c:pt idx="2481">
                  <c:v>41478</c:v>
                </c:pt>
                <c:pt idx="2482">
                  <c:v>41479</c:v>
                </c:pt>
                <c:pt idx="2483">
                  <c:v>41480</c:v>
                </c:pt>
                <c:pt idx="2484">
                  <c:v>41481</c:v>
                </c:pt>
                <c:pt idx="2485">
                  <c:v>41482</c:v>
                </c:pt>
                <c:pt idx="2486">
                  <c:v>41483</c:v>
                </c:pt>
                <c:pt idx="2487">
                  <c:v>41484</c:v>
                </c:pt>
                <c:pt idx="2488">
                  <c:v>41485</c:v>
                </c:pt>
                <c:pt idx="2489">
                  <c:v>41486</c:v>
                </c:pt>
                <c:pt idx="2490">
                  <c:v>41487</c:v>
                </c:pt>
                <c:pt idx="2491">
                  <c:v>41488</c:v>
                </c:pt>
                <c:pt idx="2492">
                  <c:v>41489</c:v>
                </c:pt>
                <c:pt idx="2493">
                  <c:v>41490</c:v>
                </c:pt>
                <c:pt idx="2494">
                  <c:v>41491</c:v>
                </c:pt>
                <c:pt idx="2495">
                  <c:v>41492</c:v>
                </c:pt>
                <c:pt idx="2496">
                  <c:v>41493</c:v>
                </c:pt>
                <c:pt idx="2497">
                  <c:v>41494</c:v>
                </c:pt>
                <c:pt idx="2498">
                  <c:v>41495</c:v>
                </c:pt>
                <c:pt idx="2499">
                  <c:v>41496</c:v>
                </c:pt>
                <c:pt idx="2500">
                  <c:v>41497</c:v>
                </c:pt>
                <c:pt idx="2501">
                  <c:v>41498</c:v>
                </c:pt>
                <c:pt idx="2502">
                  <c:v>41499</c:v>
                </c:pt>
                <c:pt idx="2503">
                  <c:v>41500</c:v>
                </c:pt>
                <c:pt idx="2504">
                  <c:v>41501</c:v>
                </c:pt>
                <c:pt idx="2505">
                  <c:v>41502</c:v>
                </c:pt>
                <c:pt idx="2506">
                  <c:v>41503</c:v>
                </c:pt>
                <c:pt idx="2507">
                  <c:v>41504</c:v>
                </c:pt>
                <c:pt idx="2508">
                  <c:v>41505</c:v>
                </c:pt>
                <c:pt idx="2509">
                  <c:v>41506</c:v>
                </c:pt>
                <c:pt idx="2510">
                  <c:v>41507</c:v>
                </c:pt>
                <c:pt idx="2511">
                  <c:v>41508</c:v>
                </c:pt>
                <c:pt idx="2512">
                  <c:v>41509</c:v>
                </c:pt>
                <c:pt idx="2513">
                  <c:v>41510</c:v>
                </c:pt>
                <c:pt idx="2514">
                  <c:v>41511</c:v>
                </c:pt>
                <c:pt idx="2515">
                  <c:v>41512</c:v>
                </c:pt>
                <c:pt idx="2516">
                  <c:v>41513</c:v>
                </c:pt>
                <c:pt idx="2517">
                  <c:v>41514</c:v>
                </c:pt>
                <c:pt idx="2518">
                  <c:v>41515</c:v>
                </c:pt>
                <c:pt idx="2519">
                  <c:v>41516</c:v>
                </c:pt>
                <c:pt idx="2520">
                  <c:v>41517</c:v>
                </c:pt>
                <c:pt idx="2521">
                  <c:v>41518</c:v>
                </c:pt>
                <c:pt idx="2522">
                  <c:v>41519</c:v>
                </c:pt>
                <c:pt idx="2523">
                  <c:v>41520</c:v>
                </c:pt>
                <c:pt idx="2524">
                  <c:v>41521</c:v>
                </c:pt>
                <c:pt idx="2525">
                  <c:v>41522</c:v>
                </c:pt>
                <c:pt idx="2526">
                  <c:v>41523</c:v>
                </c:pt>
                <c:pt idx="2527">
                  <c:v>41524</c:v>
                </c:pt>
                <c:pt idx="2528">
                  <c:v>41525</c:v>
                </c:pt>
                <c:pt idx="2529">
                  <c:v>41526</c:v>
                </c:pt>
                <c:pt idx="2530">
                  <c:v>41527</c:v>
                </c:pt>
                <c:pt idx="2531">
                  <c:v>41528</c:v>
                </c:pt>
                <c:pt idx="2532">
                  <c:v>41529</c:v>
                </c:pt>
                <c:pt idx="2533">
                  <c:v>41530</c:v>
                </c:pt>
                <c:pt idx="2534">
                  <c:v>41531</c:v>
                </c:pt>
                <c:pt idx="2535">
                  <c:v>41532</c:v>
                </c:pt>
                <c:pt idx="2536">
                  <c:v>41533</c:v>
                </c:pt>
                <c:pt idx="2537">
                  <c:v>41534</c:v>
                </c:pt>
                <c:pt idx="2538">
                  <c:v>41535</c:v>
                </c:pt>
                <c:pt idx="2539">
                  <c:v>41536</c:v>
                </c:pt>
                <c:pt idx="2540">
                  <c:v>41537</c:v>
                </c:pt>
                <c:pt idx="2541">
                  <c:v>41538</c:v>
                </c:pt>
                <c:pt idx="2542">
                  <c:v>41539</c:v>
                </c:pt>
                <c:pt idx="2543">
                  <c:v>41540</c:v>
                </c:pt>
                <c:pt idx="2544">
                  <c:v>41541</c:v>
                </c:pt>
                <c:pt idx="2545">
                  <c:v>41542</c:v>
                </c:pt>
                <c:pt idx="2546">
                  <c:v>41543</c:v>
                </c:pt>
                <c:pt idx="2547">
                  <c:v>41544</c:v>
                </c:pt>
                <c:pt idx="2548">
                  <c:v>41545</c:v>
                </c:pt>
                <c:pt idx="2549">
                  <c:v>41546</c:v>
                </c:pt>
                <c:pt idx="2550">
                  <c:v>41547</c:v>
                </c:pt>
                <c:pt idx="2551">
                  <c:v>41548</c:v>
                </c:pt>
                <c:pt idx="2552">
                  <c:v>41549</c:v>
                </c:pt>
                <c:pt idx="2553">
                  <c:v>41550</c:v>
                </c:pt>
                <c:pt idx="2554">
                  <c:v>41551</c:v>
                </c:pt>
                <c:pt idx="2555">
                  <c:v>41552</c:v>
                </c:pt>
                <c:pt idx="2556">
                  <c:v>41553</c:v>
                </c:pt>
                <c:pt idx="2557">
                  <c:v>41554</c:v>
                </c:pt>
                <c:pt idx="2558">
                  <c:v>41555</c:v>
                </c:pt>
                <c:pt idx="2559">
                  <c:v>41556</c:v>
                </c:pt>
                <c:pt idx="2560">
                  <c:v>41557</c:v>
                </c:pt>
                <c:pt idx="2561">
                  <c:v>41558</c:v>
                </c:pt>
                <c:pt idx="2562">
                  <c:v>41559</c:v>
                </c:pt>
                <c:pt idx="2563">
                  <c:v>41560</c:v>
                </c:pt>
                <c:pt idx="2564">
                  <c:v>41561</c:v>
                </c:pt>
                <c:pt idx="2565">
                  <c:v>41562</c:v>
                </c:pt>
                <c:pt idx="2566">
                  <c:v>41563</c:v>
                </c:pt>
                <c:pt idx="2567">
                  <c:v>41564</c:v>
                </c:pt>
                <c:pt idx="2568">
                  <c:v>41565</c:v>
                </c:pt>
                <c:pt idx="2569">
                  <c:v>41566</c:v>
                </c:pt>
                <c:pt idx="2570">
                  <c:v>41567</c:v>
                </c:pt>
                <c:pt idx="2571">
                  <c:v>41568</c:v>
                </c:pt>
                <c:pt idx="2572">
                  <c:v>41569</c:v>
                </c:pt>
                <c:pt idx="2573">
                  <c:v>41570</c:v>
                </c:pt>
                <c:pt idx="2574">
                  <c:v>41571</c:v>
                </c:pt>
                <c:pt idx="2575">
                  <c:v>41572</c:v>
                </c:pt>
                <c:pt idx="2576">
                  <c:v>41573</c:v>
                </c:pt>
                <c:pt idx="2577">
                  <c:v>41574</c:v>
                </c:pt>
                <c:pt idx="2578">
                  <c:v>41575</c:v>
                </c:pt>
                <c:pt idx="2579">
                  <c:v>41576</c:v>
                </c:pt>
                <c:pt idx="2580">
                  <c:v>41577</c:v>
                </c:pt>
                <c:pt idx="2581">
                  <c:v>41578</c:v>
                </c:pt>
                <c:pt idx="2582">
                  <c:v>41579</c:v>
                </c:pt>
                <c:pt idx="2583">
                  <c:v>41580</c:v>
                </c:pt>
                <c:pt idx="2584">
                  <c:v>41581</c:v>
                </c:pt>
                <c:pt idx="2585">
                  <c:v>41582</c:v>
                </c:pt>
                <c:pt idx="2586">
                  <c:v>41583</c:v>
                </c:pt>
                <c:pt idx="2587">
                  <c:v>41584</c:v>
                </c:pt>
                <c:pt idx="2588">
                  <c:v>41585</c:v>
                </c:pt>
                <c:pt idx="2589">
                  <c:v>41586</c:v>
                </c:pt>
                <c:pt idx="2590">
                  <c:v>41587</c:v>
                </c:pt>
                <c:pt idx="2591">
                  <c:v>41588</c:v>
                </c:pt>
                <c:pt idx="2592">
                  <c:v>41589</c:v>
                </c:pt>
                <c:pt idx="2593">
                  <c:v>41590</c:v>
                </c:pt>
                <c:pt idx="2594">
                  <c:v>41591</c:v>
                </c:pt>
                <c:pt idx="2595">
                  <c:v>41592</c:v>
                </c:pt>
                <c:pt idx="2596">
                  <c:v>41593</c:v>
                </c:pt>
                <c:pt idx="2597">
                  <c:v>41594</c:v>
                </c:pt>
                <c:pt idx="2598">
                  <c:v>41595</c:v>
                </c:pt>
                <c:pt idx="2599">
                  <c:v>41596</c:v>
                </c:pt>
                <c:pt idx="2600">
                  <c:v>41597</c:v>
                </c:pt>
                <c:pt idx="2601">
                  <c:v>41598</c:v>
                </c:pt>
                <c:pt idx="2602">
                  <c:v>41599</c:v>
                </c:pt>
                <c:pt idx="2603">
                  <c:v>41600</c:v>
                </c:pt>
                <c:pt idx="2604">
                  <c:v>41601</c:v>
                </c:pt>
                <c:pt idx="2605">
                  <c:v>41602</c:v>
                </c:pt>
                <c:pt idx="2606">
                  <c:v>41603</c:v>
                </c:pt>
                <c:pt idx="2607">
                  <c:v>41604</c:v>
                </c:pt>
                <c:pt idx="2608">
                  <c:v>41605</c:v>
                </c:pt>
                <c:pt idx="2609">
                  <c:v>41606</c:v>
                </c:pt>
                <c:pt idx="2610">
                  <c:v>41607</c:v>
                </c:pt>
                <c:pt idx="2611">
                  <c:v>41608</c:v>
                </c:pt>
                <c:pt idx="2612">
                  <c:v>41609</c:v>
                </c:pt>
                <c:pt idx="2613">
                  <c:v>41610</c:v>
                </c:pt>
                <c:pt idx="2614">
                  <c:v>41611</c:v>
                </c:pt>
                <c:pt idx="2615">
                  <c:v>41612</c:v>
                </c:pt>
                <c:pt idx="2616">
                  <c:v>41613</c:v>
                </c:pt>
                <c:pt idx="2617">
                  <c:v>41614</c:v>
                </c:pt>
                <c:pt idx="2618">
                  <c:v>41615</c:v>
                </c:pt>
                <c:pt idx="2619">
                  <c:v>41616</c:v>
                </c:pt>
                <c:pt idx="2620">
                  <c:v>41617</c:v>
                </c:pt>
                <c:pt idx="2621">
                  <c:v>41618</c:v>
                </c:pt>
                <c:pt idx="2622">
                  <c:v>41619</c:v>
                </c:pt>
                <c:pt idx="2623">
                  <c:v>41620</c:v>
                </c:pt>
                <c:pt idx="2624">
                  <c:v>41621</c:v>
                </c:pt>
                <c:pt idx="2625">
                  <c:v>41622</c:v>
                </c:pt>
                <c:pt idx="2626">
                  <c:v>41623</c:v>
                </c:pt>
                <c:pt idx="2627">
                  <c:v>41624</c:v>
                </c:pt>
                <c:pt idx="2628">
                  <c:v>41625</c:v>
                </c:pt>
                <c:pt idx="2629">
                  <c:v>41626</c:v>
                </c:pt>
                <c:pt idx="2630">
                  <c:v>41627</c:v>
                </c:pt>
                <c:pt idx="2631">
                  <c:v>41628</c:v>
                </c:pt>
                <c:pt idx="2632">
                  <c:v>41629</c:v>
                </c:pt>
                <c:pt idx="2633">
                  <c:v>41630</c:v>
                </c:pt>
                <c:pt idx="2634">
                  <c:v>41631</c:v>
                </c:pt>
                <c:pt idx="2635">
                  <c:v>41632</c:v>
                </c:pt>
                <c:pt idx="2636">
                  <c:v>41633</c:v>
                </c:pt>
                <c:pt idx="2637">
                  <c:v>41634</c:v>
                </c:pt>
                <c:pt idx="2638">
                  <c:v>41635</c:v>
                </c:pt>
                <c:pt idx="2639">
                  <c:v>41636</c:v>
                </c:pt>
                <c:pt idx="2640">
                  <c:v>41637</c:v>
                </c:pt>
                <c:pt idx="2641">
                  <c:v>41638</c:v>
                </c:pt>
                <c:pt idx="2642">
                  <c:v>41639</c:v>
                </c:pt>
                <c:pt idx="2643">
                  <c:v>41640</c:v>
                </c:pt>
                <c:pt idx="2644">
                  <c:v>41641</c:v>
                </c:pt>
                <c:pt idx="2645">
                  <c:v>41642</c:v>
                </c:pt>
                <c:pt idx="2646">
                  <c:v>41643</c:v>
                </c:pt>
                <c:pt idx="2647">
                  <c:v>41644</c:v>
                </c:pt>
                <c:pt idx="2648">
                  <c:v>41645</c:v>
                </c:pt>
                <c:pt idx="2649">
                  <c:v>41646</c:v>
                </c:pt>
                <c:pt idx="2650">
                  <c:v>41647</c:v>
                </c:pt>
                <c:pt idx="2651">
                  <c:v>41648</c:v>
                </c:pt>
                <c:pt idx="2652">
                  <c:v>41649</c:v>
                </c:pt>
                <c:pt idx="2653">
                  <c:v>41650</c:v>
                </c:pt>
                <c:pt idx="2654">
                  <c:v>41651</c:v>
                </c:pt>
                <c:pt idx="2655">
                  <c:v>41652</c:v>
                </c:pt>
                <c:pt idx="2656">
                  <c:v>41653</c:v>
                </c:pt>
                <c:pt idx="2657">
                  <c:v>41654</c:v>
                </c:pt>
                <c:pt idx="2658">
                  <c:v>41655</c:v>
                </c:pt>
                <c:pt idx="2659">
                  <c:v>41656</c:v>
                </c:pt>
                <c:pt idx="2660">
                  <c:v>41657</c:v>
                </c:pt>
                <c:pt idx="2661">
                  <c:v>41658</c:v>
                </c:pt>
                <c:pt idx="2662">
                  <c:v>41659</c:v>
                </c:pt>
                <c:pt idx="2663">
                  <c:v>41660</c:v>
                </c:pt>
                <c:pt idx="2664">
                  <c:v>41661</c:v>
                </c:pt>
                <c:pt idx="2665">
                  <c:v>41662</c:v>
                </c:pt>
                <c:pt idx="2666">
                  <c:v>41663</c:v>
                </c:pt>
                <c:pt idx="2667">
                  <c:v>41664</c:v>
                </c:pt>
                <c:pt idx="2668">
                  <c:v>41665</c:v>
                </c:pt>
                <c:pt idx="2669">
                  <c:v>41666</c:v>
                </c:pt>
                <c:pt idx="2670">
                  <c:v>41667</c:v>
                </c:pt>
                <c:pt idx="2671">
                  <c:v>41668</c:v>
                </c:pt>
                <c:pt idx="2672">
                  <c:v>41669</c:v>
                </c:pt>
                <c:pt idx="2673">
                  <c:v>41670</c:v>
                </c:pt>
                <c:pt idx="2674">
                  <c:v>41671</c:v>
                </c:pt>
                <c:pt idx="2675">
                  <c:v>41672</c:v>
                </c:pt>
                <c:pt idx="2676">
                  <c:v>41673</c:v>
                </c:pt>
                <c:pt idx="2677">
                  <c:v>41674</c:v>
                </c:pt>
                <c:pt idx="2678">
                  <c:v>41675</c:v>
                </c:pt>
                <c:pt idx="2679">
                  <c:v>41676</c:v>
                </c:pt>
                <c:pt idx="2680">
                  <c:v>41677</c:v>
                </c:pt>
                <c:pt idx="2681">
                  <c:v>41678</c:v>
                </c:pt>
                <c:pt idx="2682">
                  <c:v>41679</c:v>
                </c:pt>
                <c:pt idx="2683">
                  <c:v>41680</c:v>
                </c:pt>
                <c:pt idx="2684">
                  <c:v>41681</c:v>
                </c:pt>
                <c:pt idx="2685">
                  <c:v>41682</c:v>
                </c:pt>
                <c:pt idx="2686">
                  <c:v>41683</c:v>
                </c:pt>
                <c:pt idx="2687">
                  <c:v>41684</c:v>
                </c:pt>
                <c:pt idx="2688">
                  <c:v>41685</c:v>
                </c:pt>
                <c:pt idx="2689">
                  <c:v>41686</c:v>
                </c:pt>
                <c:pt idx="2690">
                  <c:v>41687</c:v>
                </c:pt>
                <c:pt idx="2691">
                  <c:v>41688</c:v>
                </c:pt>
                <c:pt idx="2692">
                  <c:v>41689</c:v>
                </c:pt>
                <c:pt idx="2693">
                  <c:v>41690</c:v>
                </c:pt>
                <c:pt idx="2694">
                  <c:v>41691</c:v>
                </c:pt>
                <c:pt idx="2695">
                  <c:v>41692</c:v>
                </c:pt>
                <c:pt idx="2696">
                  <c:v>41693</c:v>
                </c:pt>
                <c:pt idx="2697">
                  <c:v>41694</c:v>
                </c:pt>
                <c:pt idx="2698">
                  <c:v>41695</c:v>
                </c:pt>
                <c:pt idx="2699">
                  <c:v>41696</c:v>
                </c:pt>
                <c:pt idx="2700">
                  <c:v>41697</c:v>
                </c:pt>
                <c:pt idx="2701">
                  <c:v>41698</c:v>
                </c:pt>
                <c:pt idx="2702">
                  <c:v>41699</c:v>
                </c:pt>
                <c:pt idx="2703">
                  <c:v>41700</c:v>
                </c:pt>
                <c:pt idx="2704">
                  <c:v>41701</c:v>
                </c:pt>
                <c:pt idx="2705">
                  <c:v>41702</c:v>
                </c:pt>
                <c:pt idx="2706">
                  <c:v>41703</c:v>
                </c:pt>
                <c:pt idx="2707">
                  <c:v>41704</c:v>
                </c:pt>
                <c:pt idx="2708">
                  <c:v>41705</c:v>
                </c:pt>
                <c:pt idx="2709">
                  <c:v>41706</c:v>
                </c:pt>
                <c:pt idx="2710">
                  <c:v>41707</c:v>
                </c:pt>
                <c:pt idx="2711">
                  <c:v>41708</c:v>
                </c:pt>
                <c:pt idx="2712">
                  <c:v>41709</c:v>
                </c:pt>
                <c:pt idx="2713">
                  <c:v>41710</c:v>
                </c:pt>
                <c:pt idx="2714">
                  <c:v>41711</c:v>
                </c:pt>
                <c:pt idx="2715">
                  <c:v>41712</c:v>
                </c:pt>
                <c:pt idx="2716">
                  <c:v>41713</c:v>
                </c:pt>
                <c:pt idx="2717">
                  <c:v>41714</c:v>
                </c:pt>
                <c:pt idx="2718">
                  <c:v>41715</c:v>
                </c:pt>
                <c:pt idx="2719">
                  <c:v>41716</c:v>
                </c:pt>
                <c:pt idx="2720">
                  <c:v>41717</c:v>
                </c:pt>
                <c:pt idx="2721">
                  <c:v>41718</c:v>
                </c:pt>
                <c:pt idx="2722">
                  <c:v>41719</c:v>
                </c:pt>
                <c:pt idx="2723">
                  <c:v>41720</c:v>
                </c:pt>
                <c:pt idx="2724">
                  <c:v>41721</c:v>
                </c:pt>
                <c:pt idx="2725">
                  <c:v>41722</c:v>
                </c:pt>
                <c:pt idx="2726">
                  <c:v>41723</c:v>
                </c:pt>
                <c:pt idx="2727">
                  <c:v>41724</c:v>
                </c:pt>
                <c:pt idx="2728">
                  <c:v>41725</c:v>
                </c:pt>
                <c:pt idx="2729">
                  <c:v>41726</c:v>
                </c:pt>
                <c:pt idx="2730">
                  <c:v>41727</c:v>
                </c:pt>
                <c:pt idx="2731">
                  <c:v>41728</c:v>
                </c:pt>
                <c:pt idx="2732">
                  <c:v>41729</c:v>
                </c:pt>
                <c:pt idx="2733">
                  <c:v>41730</c:v>
                </c:pt>
                <c:pt idx="2734">
                  <c:v>41731</c:v>
                </c:pt>
                <c:pt idx="2735">
                  <c:v>41732</c:v>
                </c:pt>
                <c:pt idx="2736">
                  <c:v>41733</c:v>
                </c:pt>
                <c:pt idx="2737">
                  <c:v>41734</c:v>
                </c:pt>
                <c:pt idx="2738">
                  <c:v>41735</c:v>
                </c:pt>
                <c:pt idx="2739">
                  <c:v>41736</c:v>
                </c:pt>
                <c:pt idx="2740">
                  <c:v>41737</c:v>
                </c:pt>
                <c:pt idx="2741">
                  <c:v>41738</c:v>
                </c:pt>
                <c:pt idx="2742">
                  <c:v>41739</c:v>
                </c:pt>
                <c:pt idx="2743">
                  <c:v>41740</c:v>
                </c:pt>
                <c:pt idx="2744">
                  <c:v>41741</c:v>
                </c:pt>
                <c:pt idx="2745">
                  <c:v>41742</c:v>
                </c:pt>
                <c:pt idx="2746">
                  <c:v>41743</c:v>
                </c:pt>
                <c:pt idx="2747">
                  <c:v>41744</c:v>
                </c:pt>
                <c:pt idx="2748">
                  <c:v>41745</c:v>
                </c:pt>
                <c:pt idx="2749">
                  <c:v>41746</c:v>
                </c:pt>
                <c:pt idx="2750">
                  <c:v>41747</c:v>
                </c:pt>
                <c:pt idx="2751">
                  <c:v>41748</c:v>
                </c:pt>
                <c:pt idx="2752">
                  <c:v>41749</c:v>
                </c:pt>
                <c:pt idx="2753">
                  <c:v>41750</c:v>
                </c:pt>
                <c:pt idx="2754">
                  <c:v>41751</c:v>
                </c:pt>
                <c:pt idx="2755">
                  <c:v>41752</c:v>
                </c:pt>
                <c:pt idx="2756">
                  <c:v>41753</c:v>
                </c:pt>
                <c:pt idx="2757">
                  <c:v>41754</c:v>
                </c:pt>
                <c:pt idx="2758">
                  <c:v>41755</c:v>
                </c:pt>
                <c:pt idx="2759">
                  <c:v>41756</c:v>
                </c:pt>
                <c:pt idx="2760">
                  <c:v>41757</c:v>
                </c:pt>
                <c:pt idx="2761">
                  <c:v>41758</c:v>
                </c:pt>
                <c:pt idx="2762">
                  <c:v>41759</c:v>
                </c:pt>
                <c:pt idx="2763">
                  <c:v>41760</c:v>
                </c:pt>
                <c:pt idx="2764">
                  <c:v>41761</c:v>
                </c:pt>
                <c:pt idx="2765">
                  <c:v>41762</c:v>
                </c:pt>
                <c:pt idx="2766">
                  <c:v>41763</c:v>
                </c:pt>
                <c:pt idx="2767">
                  <c:v>41764</c:v>
                </c:pt>
                <c:pt idx="2768">
                  <c:v>41765</c:v>
                </c:pt>
                <c:pt idx="2769">
                  <c:v>41766</c:v>
                </c:pt>
                <c:pt idx="2770">
                  <c:v>41767</c:v>
                </c:pt>
                <c:pt idx="2771">
                  <c:v>41768</c:v>
                </c:pt>
                <c:pt idx="2772">
                  <c:v>41769</c:v>
                </c:pt>
                <c:pt idx="2773">
                  <c:v>41770</c:v>
                </c:pt>
                <c:pt idx="2774">
                  <c:v>41771</c:v>
                </c:pt>
                <c:pt idx="2775">
                  <c:v>41772</c:v>
                </c:pt>
                <c:pt idx="2776">
                  <c:v>41773</c:v>
                </c:pt>
                <c:pt idx="2777">
                  <c:v>41774</c:v>
                </c:pt>
                <c:pt idx="2778">
                  <c:v>41775</c:v>
                </c:pt>
                <c:pt idx="2779">
                  <c:v>41776</c:v>
                </c:pt>
                <c:pt idx="2780">
                  <c:v>41777</c:v>
                </c:pt>
                <c:pt idx="2781">
                  <c:v>41778</c:v>
                </c:pt>
                <c:pt idx="2782">
                  <c:v>41779</c:v>
                </c:pt>
                <c:pt idx="2783">
                  <c:v>41780</c:v>
                </c:pt>
                <c:pt idx="2784">
                  <c:v>41781</c:v>
                </c:pt>
                <c:pt idx="2785">
                  <c:v>41782</c:v>
                </c:pt>
                <c:pt idx="2786">
                  <c:v>41783</c:v>
                </c:pt>
                <c:pt idx="2787">
                  <c:v>41784</c:v>
                </c:pt>
                <c:pt idx="2788">
                  <c:v>41785</c:v>
                </c:pt>
                <c:pt idx="2789">
                  <c:v>41786</c:v>
                </c:pt>
                <c:pt idx="2790">
                  <c:v>41787</c:v>
                </c:pt>
                <c:pt idx="2791">
                  <c:v>41788</c:v>
                </c:pt>
                <c:pt idx="2792">
                  <c:v>41789</c:v>
                </c:pt>
                <c:pt idx="2793">
                  <c:v>41790</c:v>
                </c:pt>
                <c:pt idx="2794">
                  <c:v>41791</c:v>
                </c:pt>
                <c:pt idx="2795">
                  <c:v>41792</c:v>
                </c:pt>
                <c:pt idx="2796">
                  <c:v>41793</c:v>
                </c:pt>
                <c:pt idx="2797">
                  <c:v>41794</c:v>
                </c:pt>
                <c:pt idx="2798">
                  <c:v>41795</c:v>
                </c:pt>
                <c:pt idx="2799">
                  <c:v>41796</c:v>
                </c:pt>
                <c:pt idx="2800">
                  <c:v>41797</c:v>
                </c:pt>
                <c:pt idx="2801">
                  <c:v>41798</c:v>
                </c:pt>
                <c:pt idx="2802">
                  <c:v>41799</c:v>
                </c:pt>
                <c:pt idx="2803">
                  <c:v>41800</c:v>
                </c:pt>
                <c:pt idx="2804">
                  <c:v>41801</c:v>
                </c:pt>
                <c:pt idx="2805">
                  <c:v>41802</c:v>
                </c:pt>
                <c:pt idx="2806">
                  <c:v>41803</c:v>
                </c:pt>
                <c:pt idx="2807">
                  <c:v>41804</c:v>
                </c:pt>
                <c:pt idx="2808">
                  <c:v>41805</c:v>
                </c:pt>
                <c:pt idx="2809">
                  <c:v>41806</c:v>
                </c:pt>
                <c:pt idx="2810">
                  <c:v>41807</c:v>
                </c:pt>
                <c:pt idx="2811">
                  <c:v>41808</c:v>
                </c:pt>
                <c:pt idx="2812">
                  <c:v>41809</c:v>
                </c:pt>
                <c:pt idx="2813">
                  <c:v>41810</c:v>
                </c:pt>
                <c:pt idx="2814">
                  <c:v>41811</c:v>
                </c:pt>
                <c:pt idx="2815">
                  <c:v>41812</c:v>
                </c:pt>
                <c:pt idx="2816">
                  <c:v>41813</c:v>
                </c:pt>
                <c:pt idx="2817">
                  <c:v>41814</c:v>
                </c:pt>
                <c:pt idx="2818">
                  <c:v>41815</c:v>
                </c:pt>
                <c:pt idx="2819">
                  <c:v>41816</c:v>
                </c:pt>
                <c:pt idx="2820">
                  <c:v>41817</c:v>
                </c:pt>
                <c:pt idx="2821">
                  <c:v>41818</c:v>
                </c:pt>
                <c:pt idx="2822">
                  <c:v>41819</c:v>
                </c:pt>
                <c:pt idx="2823">
                  <c:v>41820</c:v>
                </c:pt>
                <c:pt idx="2824">
                  <c:v>41821</c:v>
                </c:pt>
                <c:pt idx="2825">
                  <c:v>41822</c:v>
                </c:pt>
                <c:pt idx="2826">
                  <c:v>41823</c:v>
                </c:pt>
                <c:pt idx="2827">
                  <c:v>41824</c:v>
                </c:pt>
                <c:pt idx="2828">
                  <c:v>41825</c:v>
                </c:pt>
                <c:pt idx="2829">
                  <c:v>41826</c:v>
                </c:pt>
                <c:pt idx="2830">
                  <c:v>41827</c:v>
                </c:pt>
                <c:pt idx="2831">
                  <c:v>41828</c:v>
                </c:pt>
                <c:pt idx="2832">
                  <c:v>41829</c:v>
                </c:pt>
                <c:pt idx="2833">
                  <c:v>41830</c:v>
                </c:pt>
                <c:pt idx="2834">
                  <c:v>41831</c:v>
                </c:pt>
                <c:pt idx="2835">
                  <c:v>41832</c:v>
                </c:pt>
                <c:pt idx="2836">
                  <c:v>41833</c:v>
                </c:pt>
                <c:pt idx="2837">
                  <c:v>41834</c:v>
                </c:pt>
                <c:pt idx="2838">
                  <c:v>41835</c:v>
                </c:pt>
                <c:pt idx="2839">
                  <c:v>41836</c:v>
                </c:pt>
                <c:pt idx="2840">
                  <c:v>41837</c:v>
                </c:pt>
                <c:pt idx="2841">
                  <c:v>41838</c:v>
                </c:pt>
                <c:pt idx="2842">
                  <c:v>41839</c:v>
                </c:pt>
                <c:pt idx="2843">
                  <c:v>41840</c:v>
                </c:pt>
                <c:pt idx="2844">
                  <c:v>41841</c:v>
                </c:pt>
                <c:pt idx="2845">
                  <c:v>41842</c:v>
                </c:pt>
                <c:pt idx="2846">
                  <c:v>41843</c:v>
                </c:pt>
                <c:pt idx="2847">
                  <c:v>41844</c:v>
                </c:pt>
                <c:pt idx="2848">
                  <c:v>41845</c:v>
                </c:pt>
                <c:pt idx="2849">
                  <c:v>41846</c:v>
                </c:pt>
                <c:pt idx="2850">
                  <c:v>41847</c:v>
                </c:pt>
                <c:pt idx="2851">
                  <c:v>41848</c:v>
                </c:pt>
                <c:pt idx="2852">
                  <c:v>41849</c:v>
                </c:pt>
                <c:pt idx="2853">
                  <c:v>41850</c:v>
                </c:pt>
                <c:pt idx="2854">
                  <c:v>41851</c:v>
                </c:pt>
                <c:pt idx="2855">
                  <c:v>41852</c:v>
                </c:pt>
                <c:pt idx="2856">
                  <c:v>41853</c:v>
                </c:pt>
                <c:pt idx="2857">
                  <c:v>41854</c:v>
                </c:pt>
                <c:pt idx="2858">
                  <c:v>41855</c:v>
                </c:pt>
                <c:pt idx="2859">
                  <c:v>41856</c:v>
                </c:pt>
                <c:pt idx="2860">
                  <c:v>41857</c:v>
                </c:pt>
                <c:pt idx="2861">
                  <c:v>41858</c:v>
                </c:pt>
                <c:pt idx="2862">
                  <c:v>41859</c:v>
                </c:pt>
                <c:pt idx="2863">
                  <c:v>41860</c:v>
                </c:pt>
                <c:pt idx="2864">
                  <c:v>41861</c:v>
                </c:pt>
                <c:pt idx="2865">
                  <c:v>41862</c:v>
                </c:pt>
                <c:pt idx="2866">
                  <c:v>41863</c:v>
                </c:pt>
                <c:pt idx="2867">
                  <c:v>41864</c:v>
                </c:pt>
                <c:pt idx="2868">
                  <c:v>41865</c:v>
                </c:pt>
                <c:pt idx="2869">
                  <c:v>41866</c:v>
                </c:pt>
                <c:pt idx="2870">
                  <c:v>41867</c:v>
                </c:pt>
                <c:pt idx="2871">
                  <c:v>41868</c:v>
                </c:pt>
                <c:pt idx="2872">
                  <c:v>41869</c:v>
                </c:pt>
                <c:pt idx="2873">
                  <c:v>41870</c:v>
                </c:pt>
                <c:pt idx="2874">
                  <c:v>41871</c:v>
                </c:pt>
                <c:pt idx="2875">
                  <c:v>41872</c:v>
                </c:pt>
                <c:pt idx="2876">
                  <c:v>41873</c:v>
                </c:pt>
                <c:pt idx="2877">
                  <c:v>41874</c:v>
                </c:pt>
                <c:pt idx="2878">
                  <c:v>41875</c:v>
                </c:pt>
                <c:pt idx="2879">
                  <c:v>41876</c:v>
                </c:pt>
                <c:pt idx="2880">
                  <c:v>41877</c:v>
                </c:pt>
                <c:pt idx="2881">
                  <c:v>41878</c:v>
                </c:pt>
                <c:pt idx="2882">
                  <c:v>41879</c:v>
                </c:pt>
                <c:pt idx="2883">
                  <c:v>41880</c:v>
                </c:pt>
                <c:pt idx="2884">
                  <c:v>41881</c:v>
                </c:pt>
                <c:pt idx="2885">
                  <c:v>41882</c:v>
                </c:pt>
                <c:pt idx="2886">
                  <c:v>41883</c:v>
                </c:pt>
                <c:pt idx="2887">
                  <c:v>41884</c:v>
                </c:pt>
                <c:pt idx="2888">
                  <c:v>41885</c:v>
                </c:pt>
                <c:pt idx="2889">
                  <c:v>41886</c:v>
                </c:pt>
                <c:pt idx="2890">
                  <c:v>41887</c:v>
                </c:pt>
                <c:pt idx="2891">
                  <c:v>41888</c:v>
                </c:pt>
                <c:pt idx="2892">
                  <c:v>41889</c:v>
                </c:pt>
                <c:pt idx="2893">
                  <c:v>41890</c:v>
                </c:pt>
                <c:pt idx="2894">
                  <c:v>41891</c:v>
                </c:pt>
                <c:pt idx="2895">
                  <c:v>41892</c:v>
                </c:pt>
                <c:pt idx="2896">
                  <c:v>41893</c:v>
                </c:pt>
                <c:pt idx="2897">
                  <c:v>41894</c:v>
                </c:pt>
                <c:pt idx="2898">
                  <c:v>41895</c:v>
                </c:pt>
                <c:pt idx="2899">
                  <c:v>41896</c:v>
                </c:pt>
                <c:pt idx="2900">
                  <c:v>41897</c:v>
                </c:pt>
                <c:pt idx="2901">
                  <c:v>41898</c:v>
                </c:pt>
                <c:pt idx="2902">
                  <c:v>41899</c:v>
                </c:pt>
                <c:pt idx="2903">
                  <c:v>41900</c:v>
                </c:pt>
                <c:pt idx="2904">
                  <c:v>41901</c:v>
                </c:pt>
                <c:pt idx="2905">
                  <c:v>41902</c:v>
                </c:pt>
                <c:pt idx="2906">
                  <c:v>41903</c:v>
                </c:pt>
                <c:pt idx="2907">
                  <c:v>41904</c:v>
                </c:pt>
                <c:pt idx="2908">
                  <c:v>41905</c:v>
                </c:pt>
                <c:pt idx="2909">
                  <c:v>41906</c:v>
                </c:pt>
                <c:pt idx="2910">
                  <c:v>41907</c:v>
                </c:pt>
                <c:pt idx="2911">
                  <c:v>41908</c:v>
                </c:pt>
                <c:pt idx="2912">
                  <c:v>41909</c:v>
                </c:pt>
                <c:pt idx="2913">
                  <c:v>41910</c:v>
                </c:pt>
                <c:pt idx="2914">
                  <c:v>41911</c:v>
                </c:pt>
                <c:pt idx="2915">
                  <c:v>41912</c:v>
                </c:pt>
                <c:pt idx="2916">
                  <c:v>41913</c:v>
                </c:pt>
                <c:pt idx="2917">
                  <c:v>41914</c:v>
                </c:pt>
                <c:pt idx="2918">
                  <c:v>41915</c:v>
                </c:pt>
                <c:pt idx="2919">
                  <c:v>41916</c:v>
                </c:pt>
                <c:pt idx="2920">
                  <c:v>41917</c:v>
                </c:pt>
                <c:pt idx="2921">
                  <c:v>41918</c:v>
                </c:pt>
                <c:pt idx="2922">
                  <c:v>41919</c:v>
                </c:pt>
                <c:pt idx="2923">
                  <c:v>41920</c:v>
                </c:pt>
                <c:pt idx="2924">
                  <c:v>41921</c:v>
                </c:pt>
                <c:pt idx="2925">
                  <c:v>41922</c:v>
                </c:pt>
                <c:pt idx="2926">
                  <c:v>41923</c:v>
                </c:pt>
                <c:pt idx="2927">
                  <c:v>41924</c:v>
                </c:pt>
                <c:pt idx="2928">
                  <c:v>41925</c:v>
                </c:pt>
                <c:pt idx="2929">
                  <c:v>41926</c:v>
                </c:pt>
                <c:pt idx="2930">
                  <c:v>41927</c:v>
                </c:pt>
                <c:pt idx="2931">
                  <c:v>41928</c:v>
                </c:pt>
                <c:pt idx="2932">
                  <c:v>41929</c:v>
                </c:pt>
                <c:pt idx="2933">
                  <c:v>41930</c:v>
                </c:pt>
                <c:pt idx="2934">
                  <c:v>41931</c:v>
                </c:pt>
                <c:pt idx="2935">
                  <c:v>41932</c:v>
                </c:pt>
                <c:pt idx="2936">
                  <c:v>41933</c:v>
                </c:pt>
                <c:pt idx="2937">
                  <c:v>41934</c:v>
                </c:pt>
                <c:pt idx="2938">
                  <c:v>41935</c:v>
                </c:pt>
                <c:pt idx="2939">
                  <c:v>41936</c:v>
                </c:pt>
                <c:pt idx="2940">
                  <c:v>41937</c:v>
                </c:pt>
                <c:pt idx="2941">
                  <c:v>41938</c:v>
                </c:pt>
                <c:pt idx="2942">
                  <c:v>41939</c:v>
                </c:pt>
                <c:pt idx="2943">
                  <c:v>41940</c:v>
                </c:pt>
                <c:pt idx="2944">
                  <c:v>41941</c:v>
                </c:pt>
                <c:pt idx="2945">
                  <c:v>41942</c:v>
                </c:pt>
                <c:pt idx="2946">
                  <c:v>41943</c:v>
                </c:pt>
                <c:pt idx="2947">
                  <c:v>41944</c:v>
                </c:pt>
                <c:pt idx="2948">
                  <c:v>41945</c:v>
                </c:pt>
                <c:pt idx="2949">
                  <c:v>41946</c:v>
                </c:pt>
                <c:pt idx="2950">
                  <c:v>41947</c:v>
                </c:pt>
                <c:pt idx="2951">
                  <c:v>41948</c:v>
                </c:pt>
                <c:pt idx="2952">
                  <c:v>41949</c:v>
                </c:pt>
                <c:pt idx="2953">
                  <c:v>41950</c:v>
                </c:pt>
                <c:pt idx="2954">
                  <c:v>41951</c:v>
                </c:pt>
                <c:pt idx="2955">
                  <c:v>41952</c:v>
                </c:pt>
                <c:pt idx="2956">
                  <c:v>41953</c:v>
                </c:pt>
                <c:pt idx="2957">
                  <c:v>41954</c:v>
                </c:pt>
                <c:pt idx="2958">
                  <c:v>41955</c:v>
                </c:pt>
                <c:pt idx="2959">
                  <c:v>41956</c:v>
                </c:pt>
                <c:pt idx="2960">
                  <c:v>41957</c:v>
                </c:pt>
                <c:pt idx="2961">
                  <c:v>41958</c:v>
                </c:pt>
                <c:pt idx="2962">
                  <c:v>41959</c:v>
                </c:pt>
                <c:pt idx="2963">
                  <c:v>41960</c:v>
                </c:pt>
                <c:pt idx="2964">
                  <c:v>41961</c:v>
                </c:pt>
                <c:pt idx="2965">
                  <c:v>41962</c:v>
                </c:pt>
                <c:pt idx="2966">
                  <c:v>41963</c:v>
                </c:pt>
                <c:pt idx="2967">
                  <c:v>41964</c:v>
                </c:pt>
                <c:pt idx="2968">
                  <c:v>41965</c:v>
                </c:pt>
                <c:pt idx="2969">
                  <c:v>41966</c:v>
                </c:pt>
                <c:pt idx="2970">
                  <c:v>41967</c:v>
                </c:pt>
                <c:pt idx="2971">
                  <c:v>41968</c:v>
                </c:pt>
                <c:pt idx="2972">
                  <c:v>41969</c:v>
                </c:pt>
                <c:pt idx="2973">
                  <c:v>41970</c:v>
                </c:pt>
                <c:pt idx="2974">
                  <c:v>41971</c:v>
                </c:pt>
                <c:pt idx="2975">
                  <c:v>41972</c:v>
                </c:pt>
                <c:pt idx="2976">
                  <c:v>41973</c:v>
                </c:pt>
                <c:pt idx="2977">
                  <c:v>41974</c:v>
                </c:pt>
                <c:pt idx="2978">
                  <c:v>41975</c:v>
                </c:pt>
                <c:pt idx="2979">
                  <c:v>41976</c:v>
                </c:pt>
                <c:pt idx="2980">
                  <c:v>41977</c:v>
                </c:pt>
                <c:pt idx="2981">
                  <c:v>41978</c:v>
                </c:pt>
                <c:pt idx="2982">
                  <c:v>41979</c:v>
                </c:pt>
                <c:pt idx="2983">
                  <c:v>41980</c:v>
                </c:pt>
                <c:pt idx="2984">
                  <c:v>41981</c:v>
                </c:pt>
                <c:pt idx="2985">
                  <c:v>41982</c:v>
                </c:pt>
                <c:pt idx="2986">
                  <c:v>41983</c:v>
                </c:pt>
                <c:pt idx="2987">
                  <c:v>41984</c:v>
                </c:pt>
                <c:pt idx="2988">
                  <c:v>41985</c:v>
                </c:pt>
                <c:pt idx="2989">
                  <c:v>41986</c:v>
                </c:pt>
                <c:pt idx="2990">
                  <c:v>41987</c:v>
                </c:pt>
                <c:pt idx="2991">
                  <c:v>41988</c:v>
                </c:pt>
                <c:pt idx="2992">
                  <c:v>41989</c:v>
                </c:pt>
                <c:pt idx="2993">
                  <c:v>41990</c:v>
                </c:pt>
                <c:pt idx="2994">
                  <c:v>41991</c:v>
                </c:pt>
                <c:pt idx="2995">
                  <c:v>41992</c:v>
                </c:pt>
                <c:pt idx="2996">
                  <c:v>41993</c:v>
                </c:pt>
                <c:pt idx="2997">
                  <c:v>41994</c:v>
                </c:pt>
                <c:pt idx="2998">
                  <c:v>41995</c:v>
                </c:pt>
                <c:pt idx="2999">
                  <c:v>41996</c:v>
                </c:pt>
                <c:pt idx="3000">
                  <c:v>41997</c:v>
                </c:pt>
                <c:pt idx="3001">
                  <c:v>41998</c:v>
                </c:pt>
                <c:pt idx="3002">
                  <c:v>41999</c:v>
                </c:pt>
                <c:pt idx="3003">
                  <c:v>42000</c:v>
                </c:pt>
                <c:pt idx="3004">
                  <c:v>42001</c:v>
                </c:pt>
                <c:pt idx="3005">
                  <c:v>42002</c:v>
                </c:pt>
                <c:pt idx="3006">
                  <c:v>42003</c:v>
                </c:pt>
                <c:pt idx="3007">
                  <c:v>42004</c:v>
                </c:pt>
                <c:pt idx="3008">
                  <c:v>42005</c:v>
                </c:pt>
                <c:pt idx="3009">
                  <c:v>42006</c:v>
                </c:pt>
                <c:pt idx="3010">
                  <c:v>42007</c:v>
                </c:pt>
                <c:pt idx="3011">
                  <c:v>42008</c:v>
                </c:pt>
                <c:pt idx="3012">
                  <c:v>42009</c:v>
                </c:pt>
                <c:pt idx="3013">
                  <c:v>42010</c:v>
                </c:pt>
                <c:pt idx="3014">
                  <c:v>42011</c:v>
                </c:pt>
                <c:pt idx="3015">
                  <c:v>42012</c:v>
                </c:pt>
                <c:pt idx="3016">
                  <c:v>42013</c:v>
                </c:pt>
                <c:pt idx="3017">
                  <c:v>42014</c:v>
                </c:pt>
                <c:pt idx="3018">
                  <c:v>42015</c:v>
                </c:pt>
                <c:pt idx="3019">
                  <c:v>42016</c:v>
                </c:pt>
                <c:pt idx="3020">
                  <c:v>42017</c:v>
                </c:pt>
                <c:pt idx="3021">
                  <c:v>42018</c:v>
                </c:pt>
                <c:pt idx="3022">
                  <c:v>42019</c:v>
                </c:pt>
                <c:pt idx="3023">
                  <c:v>42020</c:v>
                </c:pt>
                <c:pt idx="3024">
                  <c:v>42021</c:v>
                </c:pt>
                <c:pt idx="3025">
                  <c:v>42022</c:v>
                </c:pt>
                <c:pt idx="3026">
                  <c:v>42023</c:v>
                </c:pt>
                <c:pt idx="3027">
                  <c:v>42024</c:v>
                </c:pt>
                <c:pt idx="3028">
                  <c:v>42025</c:v>
                </c:pt>
                <c:pt idx="3029">
                  <c:v>42026</c:v>
                </c:pt>
                <c:pt idx="3030">
                  <c:v>42027</c:v>
                </c:pt>
                <c:pt idx="3031">
                  <c:v>42028</c:v>
                </c:pt>
                <c:pt idx="3032">
                  <c:v>42029</c:v>
                </c:pt>
                <c:pt idx="3033">
                  <c:v>42030</c:v>
                </c:pt>
                <c:pt idx="3034">
                  <c:v>42031</c:v>
                </c:pt>
                <c:pt idx="3035">
                  <c:v>42032</c:v>
                </c:pt>
                <c:pt idx="3036">
                  <c:v>42033</c:v>
                </c:pt>
                <c:pt idx="3037">
                  <c:v>42034</c:v>
                </c:pt>
                <c:pt idx="3038">
                  <c:v>42035</c:v>
                </c:pt>
                <c:pt idx="3039">
                  <c:v>42036</c:v>
                </c:pt>
                <c:pt idx="3040">
                  <c:v>42037</c:v>
                </c:pt>
                <c:pt idx="3041">
                  <c:v>42038</c:v>
                </c:pt>
                <c:pt idx="3042">
                  <c:v>42039</c:v>
                </c:pt>
                <c:pt idx="3043">
                  <c:v>42040</c:v>
                </c:pt>
                <c:pt idx="3044">
                  <c:v>42041</c:v>
                </c:pt>
                <c:pt idx="3045">
                  <c:v>42042</c:v>
                </c:pt>
                <c:pt idx="3046">
                  <c:v>42043</c:v>
                </c:pt>
                <c:pt idx="3047">
                  <c:v>42044</c:v>
                </c:pt>
                <c:pt idx="3048">
                  <c:v>42045</c:v>
                </c:pt>
                <c:pt idx="3049">
                  <c:v>42046</c:v>
                </c:pt>
                <c:pt idx="3050">
                  <c:v>42047</c:v>
                </c:pt>
                <c:pt idx="3051">
                  <c:v>42048</c:v>
                </c:pt>
                <c:pt idx="3052">
                  <c:v>42049</c:v>
                </c:pt>
                <c:pt idx="3053">
                  <c:v>42050</c:v>
                </c:pt>
                <c:pt idx="3054">
                  <c:v>42051</c:v>
                </c:pt>
                <c:pt idx="3055">
                  <c:v>42052</c:v>
                </c:pt>
                <c:pt idx="3056">
                  <c:v>42053</c:v>
                </c:pt>
                <c:pt idx="3057">
                  <c:v>42054</c:v>
                </c:pt>
                <c:pt idx="3058">
                  <c:v>42055</c:v>
                </c:pt>
                <c:pt idx="3059">
                  <c:v>42056</c:v>
                </c:pt>
                <c:pt idx="3060">
                  <c:v>42057</c:v>
                </c:pt>
                <c:pt idx="3061">
                  <c:v>42058</c:v>
                </c:pt>
                <c:pt idx="3062">
                  <c:v>42059</c:v>
                </c:pt>
                <c:pt idx="3063">
                  <c:v>42060</c:v>
                </c:pt>
                <c:pt idx="3064">
                  <c:v>42061</c:v>
                </c:pt>
                <c:pt idx="3065">
                  <c:v>42062</c:v>
                </c:pt>
                <c:pt idx="3066">
                  <c:v>42063</c:v>
                </c:pt>
                <c:pt idx="3067">
                  <c:v>42064</c:v>
                </c:pt>
                <c:pt idx="3068">
                  <c:v>42065</c:v>
                </c:pt>
                <c:pt idx="3069">
                  <c:v>42066</c:v>
                </c:pt>
                <c:pt idx="3070">
                  <c:v>42067</c:v>
                </c:pt>
                <c:pt idx="3071">
                  <c:v>42068</c:v>
                </c:pt>
                <c:pt idx="3072">
                  <c:v>42069</c:v>
                </c:pt>
                <c:pt idx="3073">
                  <c:v>42070</c:v>
                </c:pt>
                <c:pt idx="3074">
                  <c:v>42071</c:v>
                </c:pt>
                <c:pt idx="3075">
                  <c:v>42072</c:v>
                </c:pt>
                <c:pt idx="3076">
                  <c:v>42073</c:v>
                </c:pt>
                <c:pt idx="3077">
                  <c:v>42074</c:v>
                </c:pt>
                <c:pt idx="3078">
                  <c:v>42075</c:v>
                </c:pt>
                <c:pt idx="3079">
                  <c:v>42076</c:v>
                </c:pt>
                <c:pt idx="3080">
                  <c:v>42077</c:v>
                </c:pt>
                <c:pt idx="3081">
                  <c:v>42078</c:v>
                </c:pt>
                <c:pt idx="3082">
                  <c:v>42079</c:v>
                </c:pt>
                <c:pt idx="3083">
                  <c:v>42080</c:v>
                </c:pt>
                <c:pt idx="3084">
                  <c:v>42081</c:v>
                </c:pt>
                <c:pt idx="3085">
                  <c:v>42082</c:v>
                </c:pt>
                <c:pt idx="3086">
                  <c:v>42083</c:v>
                </c:pt>
                <c:pt idx="3087">
                  <c:v>42084</c:v>
                </c:pt>
                <c:pt idx="3088">
                  <c:v>42085</c:v>
                </c:pt>
                <c:pt idx="3089">
                  <c:v>42086</c:v>
                </c:pt>
                <c:pt idx="3090">
                  <c:v>42087</c:v>
                </c:pt>
                <c:pt idx="3091">
                  <c:v>42088</c:v>
                </c:pt>
                <c:pt idx="3092">
                  <c:v>42089</c:v>
                </c:pt>
                <c:pt idx="3093">
                  <c:v>42090</c:v>
                </c:pt>
                <c:pt idx="3094">
                  <c:v>42091</c:v>
                </c:pt>
                <c:pt idx="3095">
                  <c:v>42092</c:v>
                </c:pt>
                <c:pt idx="3096">
                  <c:v>42093</c:v>
                </c:pt>
                <c:pt idx="3097">
                  <c:v>42094</c:v>
                </c:pt>
                <c:pt idx="3098">
                  <c:v>42095</c:v>
                </c:pt>
                <c:pt idx="3099">
                  <c:v>42096</c:v>
                </c:pt>
                <c:pt idx="3100">
                  <c:v>42097</c:v>
                </c:pt>
                <c:pt idx="3101">
                  <c:v>42098</c:v>
                </c:pt>
                <c:pt idx="3102">
                  <c:v>42099</c:v>
                </c:pt>
                <c:pt idx="3103">
                  <c:v>42100</c:v>
                </c:pt>
                <c:pt idx="3104">
                  <c:v>42101</c:v>
                </c:pt>
                <c:pt idx="3105">
                  <c:v>42102</c:v>
                </c:pt>
                <c:pt idx="3106">
                  <c:v>42103</c:v>
                </c:pt>
                <c:pt idx="3107">
                  <c:v>42104</c:v>
                </c:pt>
                <c:pt idx="3108">
                  <c:v>42105</c:v>
                </c:pt>
                <c:pt idx="3109">
                  <c:v>42106</c:v>
                </c:pt>
                <c:pt idx="3110">
                  <c:v>42107</c:v>
                </c:pt>
                <c:pt idx="3111">
                  <c:v>42108</c:v>
                </c:pt>
                <c:pt idx="3112">
                  <c:v>42109</c:v>
                </c:pt>
                <c:pt idx="3113">
                  <c:v>42110</c:v>
                </c:pt>
                <c:pt idx="3114">
                  <c:v>42111</c:v>
                </c:pt>
                <c:pt idx="3115">
                  <c:v>42112</c:v>
                </c:pt>
                <c:pt idx="3116">
                  <c:v>42113</c:v>
                </c:pt>
                <c:pt idx="3117">
                  <c:v>42114</c:v>
                </c:pt>
                <c:pt idx="3118">
                  <c:v>42115</c:v>
                </c:pt>
                <c:pt idx="3119">
                  <c:v>42116</c:v>
                </c:pt>
                <c:pt idx="3120">
                  <c:v>42117</c:v>
                </c:pt>
                <c:pt idx="3121">
                  <c:v>42118</c:v>
                </c:pt>
                <c:pt idx="3122">
                  <c:v>42119</c:v>
                </c:pt>
                <c:pt idx="3123">
                  <c:v>42120</c:v>
                </c:pt>
                <c:pt idx="3124">
                  <c:v>42121</c:v>
                </c:pt>
                <c:pt idx="3125">
                  <c:v>42122</c:v>
                </c:pt>
                <c:pt idx="3126">
                  <c:v>42123</c:v>
                </c:pt>
                <c:pt idx="3127">
                  <c:v>42124</c:v>
                </c:pt>
                <c:pt idx="3128">
                  <c:v>42125</c:v>
                </c:pt>
                <c:pt idx="3129">
                  <c:v>42126</c:v>
                </c:pt>
                <c:pt idx="3130">
                  <c:v>42127</c:v>
                </c:pt>
                <c:pt idx="3131">
                  <c:v>42128</c:v>
                </c:pt>
                <c:pt idx="3132">
                  <c:v>42129</c:v>
                </c:pt>
                <c:pt idx="3133">
                  <c:v>42130</c:v>
                </c:pt>
                <c:pt idx="3134">
                  <c:v>42131</c:v>
                </c:pt>
                <c:pt idx="3135">
                  <c:v>42132</c:v>
                </c:pt>
                <c:pt idx="3136">
                  <c:v>42133</c:v>
                </c:pt>
                <c:pt idx="3137">
                  <c:v>42134</c:v>
                </c:pt>
                <c:pt idx="3138">
                  <c:v>42135</c:v>
                </c:pt>
                <c:pt idx="3139">
                  <c:v>42136</c:v>
                </c:pt>
                <c:pt idx="3140">
                  <c:v>42137</c:v>
                </c:pt>
                <c:pt idx="3141">
                  <c:v>42138</c:v>
                </c:pt>
                <c:pt idx="3142">
                  <c:v>42139</c:v>
                </c:pt>
                <c:pt idx="3143">
                  <c:v>42140</c:v>
                </c:pt>
                <c:pt idx="3144">
                  <c:v>42141</c:v>
                </c:pt>
                <c:pt idx="3145">
                  <c:v>42142</c:v>
                </c:pt>
                <c:pt idx="3146">
                  <c:v>42143</c:v>
                </c:pt>
                <c:pt idx="3147">
                  <c:v>42144</c:v>
                </c:pt>
                <c:pt idx="3148">
                  <c:v>42145</c:v>
                </c:pt>
                <c:pt idx="3149">
                  <c:v>42146</c:v>
                </c:pt>
                <c:pt idx="3150">
                  <c:v>42147</c:v>
                </c:pt>
                <c:pt idx="3151">
                  <c:v>42148</c:v>
                </c:pt>
                <c:pt idx="3152">
                  <c:v>42149</c:v>
                </c:pt>
                <c:pt idx="3153">
                  <c:v>42150</c:v>
                </c:pt>
                <c:pt idx="3154">
                  <c:v>42151</c:v>
                </c:pt>
                <c:pt idx="3155">
                  <c:v>42152</c:v>
                </c:pt>
                <c:pt idx="3156">
                  <c:v>42153</c:v>
                </c:pt>
                <c:pt idx="3157">
                  <c:v>42154</c:v>
                </c:pt>
                <c:pt idx="3158">
                  <c:v>42155</c:v>
                </c:pt>
                <c:pt idx="3159">
                  <c:v>42156</c:v>
                </c:pt>
                <c:pt idx="3160">
                  <c:v>42157</c:v>
                </c:pt>
                <c:pt idx="3161">
                  <c:v>42158</c:v>
                </c:pt>
                <c:pt idx="3162">
                  <c:v>42159</c:v>
                </c:pt>
                <c:pt idx="3163">
                  <c:v>42160</c:v>
                </c:pt>
                <c:pt idx="3164">
                  <c:v>42161</c:v>
                </c:pt>
                <c:pt idx="3165">
                  <c:v>42162</c:v>
                </c:pt>
                <c:pt idx="3166">
                  <c:v>42163</c:v>
                </c:pt>
                <c:pt idx="3167">
                  <c:v>42164</c:v>
                </c:pt>
                <c:pt idx="3168">
                  <c:v>42165</c:v>
                </c:pt>
                <c:pt idx="3169">
                  <c:v>42166</c:v>
                </c:pt>
                <c:pt idx="3170">
                  <c:v>42167</c:v>
                </c:pt>
                <c:pt idx="3171">
                  <c:v>42168</c:v>
                </c:pt>
                <c:pt idx="3172">
                  <c:v>42169</c:v>
                </c:pt>
                <c:pt idx="3173">
                  <c:v>42170</c:v>
                </c:pt>
                <c:pt idx="3174">
                  <c:v>42171</c:v>
                </c:pt>
                <c:pt idx="3175">
                  <c:v>42172</c:v>
                </c:pt>
                <c:pt idx="3176">
                  <c:v>42173</c:v>
                </c:pt>
                <c:pt idx="3177">
                  <c:v>42174</c:v>
                </c:pt>
                <c:pt idx="3178">
                  <c:v>42175</c:v>
                </c:pt>
                <c:pt idx="3179">
                  <c:v>42176</c:v>
                </c:pt>
                <c:pt idx="3180">
                  <c:v>42177</c:v>
                </c:pt>
                <c:pt idx="3181">
                  <c:v>42178</c:v>
                </c:pt>
                <c:pt idx="3182">
                  <c:v>42179</c:v>
                </c:pt>
                <c:pt idx="3183">
                  <c:v>42180</c:v>
                </c:pt>
                <c:pt idx="3184">
                  <c:v>42181</c:v>
                </c:pt>
                <c:pt idx="3185">
                  <c:v>42182</c:v>
                </c:pt>
                <c:pt idx="3186">
                  <c:v>42183</c:v>
                </c:pt>
                <c:pt idx="3187">
                  <c:v>42184</c:v>
                </c:pt>
                <c:pt idx="3188">
                  <c:v>42185</c:v>
                </c:pt>
                <c:pt idx="3189">
                  <c:v>42186</c:v>
                </c:pt>
                <c:pt idx="3190">
                  <c:v>42187</c:v>
                </c:pt>
                <c:pt idx="3191">
                  <c:v>42188</c:v>
                </c:pt>
                <c:pt idx="3192">
                  <c:v>42189</c:v>
                </c:pt>
                <c:pt idx="3193">
                  <c:v>42190</c:v>
                </c:pt>
                <c:pt idx="3194">
                  <c:v>42191</c:v>
                </c:pt>
                <c:pt idx="3195">
                  <c:v>42192</c:v>
                </c:pt>
                <c:pt idx="3196">
                  <c:v>42193</c:v>
                </c:pt>
                <c:pt idx="3197">
                  <c:v>42194</c:v>
                </c:pt>
                <c:pt idx="3198">
                  <c:v>42195</c:v>
                </c:pt>
                <c:pt idx="3199">
                  <c:v>42196</c:v>
                </c:pt>
                <c:pt idx="3200">
                  <c:v>42197</c:v>
                </c:pt>
                <c:pt idx="3201">
                  <c:v>42198</c:v>
                </c:pt>
                <c:pt idx="3202">
                  <c:v>42199</c:v>
                </c:pt>
                <c:pt idx="3203">
                  <c:v>42200</c:v>
                </c:pt>
                <c:pt idx="3204">
                  <c:v>42201</c:v>
                </c:pt>
                <c:pt idx="3205">
                  <c:v>42202</c:v>
                </c:pt>
                <c:pt idx="3206">
                  <c:v>42203</c:v>
                </c:pt>
                <c:pt idx="3207">
                  <c:v>42204</c:v>
                </c:pt>
                <c:pt idx="3208">
                  <c:v>42205</c:v>
                </c:pt>
                <c:pt idx="3209">
                  <c:v>42206</c:v>
                </c:pt>
                <c:pt idx="3210">
                  <c:v>42207</c:v>
                </c:pt>
                <c:pt idx="3211">
                  <c:v>42208</c:v>
                </c:pt>
                <c:pt idx="3212">
                  <c:v>42209</c:v>
                </c:pt>
                <c:pt idx="3213">
                  <c:v>42210</c:v>
                </c:pt>
                <c:pt idx="3214">
                  <c:v>42211</c:v>
                </c:pt>
                <c:pt idx="3215">
                  <c:v>42212</c:v>
                </c:pt>
                <c:pt idx="3216">
                  <c:v>42213</c:v>
                </c:pt>
                <c:pt idx="3217">
                  <c:v>42214</c:v>
                </c:pt>
                <c:pt idx="3218">
                  <c:v>42215</c:v>
                </c:pt>
                <c:pt idx="3219">
                  <c:v>42216</c:v>
                </c:pt>
                <c:pt idx="3220">
                  <c:v>42217</c:v>
                </c:pt>
                <c:pt idx="3221">
                  <c:v>42218</c:v>
                </c:pt>
                <c:pt idx="3222">
                  <c:v>42219</c:v>
                </c:pt>
                <c:pt idx="3223">
                  <c:v>42220</c:v>
                </c:pt>
                <c:pt idx="3224">
                  <c:v>42221</c:v>
                </c:pt>
                <c:pt idx="3225">
                  <c:v>42222</c:v>
                </c:pt>
                <c:pt idx="3226">
                  <c:v>42223</c:v>
                </c:pt>
                <c:pt idx="3227">
                  <c:v>42224</c:v>
                </c:pt>
                <c:pt idx="3228">
                  <c:v>42225</c:v>
                </c:pt>
                <c:pt idx="3229">
                  <c:v>42226</c:v>
                </c:pt>
                <c:pt idx="3230">
                  <c:v>42227</c:v>
                </c:pt>
                <c:pt idx="3231">
                  <c:v>42228</c:v>
                </c:pt>
                <c:pt idx="3232">
                  <c:v>42229</c:v>
                </c:pt>
              </c:numCache>
            </c:numRef>
          </c:cat>
          <c:val>
            <c:numRef>
              <c:f>'[Proposal RSA Graph 2015.xls]UPDATED 14-15'!$B$2:$B$3234</c:f>
              <c:numCache>
                <c:formatCode>General</c:formatCode>
                <c:ptCount val="3233"/>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1.01</c:v>
                </c:pt>
                <c:pt idx="21">
                  <c:v>1.01</c:v>
                </c:pt>
                <c:pt idx="22">
                  <c:v>1.01</c:v>
                </c:pt>
                <c:pt idx="23">
                  <c:v>1.01</c:v>
                </c:pt>
                <c:pt idx="24">
                  <c:v>1.01</c:v>
                </c:pt>
                <c:pt idx="25">
                  <c:v>1.01</c:v>
                </c:pt>
                <c:pt idx="26">
                  <c:v>1.01</c:v>
                </c:pt>
                <c:pt idx="27">
                  <c:v>1.01</c:v>
                </c:pt>
                <c:pt idx="28">
                  <c:v>1.01</c:v>
                </c:pt>
                <c:pt idx="29">
                  <c:v>1.01</c:v>
                </c:pt>
                <c:pt idx="30">
                  <c:v>1.01</c:v>
                </c:pt>
                <c:pt idx="31">
                  <c:v>1.01</c:v>
                </c:pt>
                <c:pt idx="32">
                  <c:v>1.01</c:v>
                </c:pt>
                <c:pt idx="33">
                  <c:v>1.01</c:v>
                </c:pt>
                <c:pt idx="34">
                  <c:v>1.01</c:v>
                </c:pt>
                <c:pt idx="35">
                  <c:v>1.02</c:v>
                </c:pt>
                <c:pt idx="36">
                  <c:v>1.02</c:v>
                </c:pt>
                <c:pt idx="37">
                  <c:v>1.02</c:v>
                </c:pt>
                <c:pt idx="38">
                  <c:v>1.02</c:v>
                </c:pt>
                <c:pt idx="39">
                  <c:v>1.02</c:v>
                </c:pt>
                <c:pt idx="40">
                  <c:v>1.02</c:v>
                </c:pt>
                <c:pt idx="41">
                  <c:v>1.02</c:v>
                </c:pt>
                <c:pt idx="42">
                  <c:v>1.02</c:v>
                </c:pt>
                <c:pt idx="43">
                  <c:v>1.02</c:v>
                </c:pt>
                <c:pt idx="44">
                  <c:v>1.02</c:v>
                </c:pt>
                <c:pt idx="45">
                  <c:v>1.02</c:v>
                </c:pt>
                <c:pt idx="46">
                  <c:v>1.02</c:v>
                </c:pt>
                <c:pt idx="47">
                  <c:v>1.02</c:v>
                </c:pt>
                <c:pt idx="48">
                  <c:v>1.02</c:v>
                </c:pt>
                <c:pt idx="49">
                  <c:v>1.02</c:v>
                </c:pt>
                <c:pt idx="50">
                  <c:v>1.02</c:v>
                </c:pt>
                <c:pt idx="51">
                  <c:v>1.02</c:v>
                </c:pt>
                <c:pt idx="52">
                  <c:v>1.03</c:v>
                </c:pt>
                <c:pt idx="53">
                  <c:v>1.03</c:v>
                </c:pt>
                <c:pt idx="54">
                  <c:v>1.03</c:v>
                </c:pt>
                <c:pt idx="55">
                  <c:v>1.03</c:v>
                </c:pt>
                <c:pt idx="56">
                  <c:v>1.03</c:v>
                </c:pt>
                <c:pt idx="57">
                  <c:v>1.03</c:v>
                </c:pt>
                <c:pt idx="58">
                  <c:v>1.03</c:v>
                </c:pt>
                <c:pt idx="59">
                  <c:v>1.03</c:v>
                </c:pt>
                <c:pt idx="60">
                  <c:v>1.03</c:v>
                </c:pt>
                <c:pt idx="61">
                  <c:v>1.03</c:v>
                </c:pt>
                <c:pt idx="62">
                  <c:v>1.03</c:v>
                </c:pt>
                <c:pt idx="63">
                  <c:v>1.03</c:v>
                </c:pt>
                <c:pt idx="64">
                  <c:v>1.04</c:v>
                </c:pt>
                <c:pt idx="65">
                  <c:v>1.04</c:v>
                </c:pt>
                <c:pt idx="66">
                  <c:v>1.04</c:v>
                </c:pt>
                <c:pt idx="67">
                  <c:v>1.04</c:v>
                </c:pt>
                <c:pt idx="68">
                  <c:v>1.04</c:v>
                </c:pt>
                <c:pt idx="69">
                  <c:v>1.04</c:v>
                </c:pt>
                <c:pt idx="70">
                  <c:v>1.04</c:v>
                </c:pt>
                <c:pt idx="71">
                  <c:v>1.04</c:v>
                </c:pt>
                <c:pt idx="72">
                  <c:v>1.05</c:v>
                </c:pt>
                <c:pt idx="73">
                  <c:v>1.05</c:v>
                </c:pt>
                <c:pt idx="74">
                  <c:v>1.05</c:v>
                </c:pt>
                <c:pt idx="75">
                  <c:v>1.05</c:v>
                </c:pt>
                <c:pt idx="76">
                  <c:v>1.05</c:v>
                </c:pt>
                <c:pt idx="77">
                  <c:v>1.05</c:v>
                </c:pt>
                <c:pt idx="78">
                  <c:v>1.05</c:v>
                </c:pt>
                <c:pt idx="79">
                  <c:v>1.06</c:v>
                </c:pt>
                <c:pt idx="80">
                  <c:v>1.06</c:v>
                </c:pt>
                <c:pt idx="81">
                  <c:v>1.06</c:v>
                </c:pt>
                <c:pt idx="82">
                  <c:v>1.07</c:v>
                </c:pt>
                <c:pt idx="83">
                  <c:v>1.07</c:v>
                </c:pt>
                <c:pt idx="84">
                  <c:v>1.07</c:v>
                </c:pt>
                <c:pt idx="85">
                  <c:v>1.08</c:v>
                </c:pt>
                <c:pt idx="86">
                  <c:v>1.0900000000000001</c:v>
                </c:pt>
                <c:pt idx="87">
                  <c:v>1.0900000000000001</c:v>
                </c:pt>
                <c:pt idx="88">
                  <c:v>1.0900000000000001</c:v>
                </c:pt>
                <c:pt idx="89">
                  <c:v>1.1000000000000001</c:v>
                </c:pt>
                <c:pt idx="90">
                  <c:v>1.1100000000000001</c:v>
                </c:pt>
                <c:pt idx="91">
                  <c:v>1.1100000000000001</c:v>
                </c:pt>
                <c:pt idx="92">
                  <c:v>1.1000000000000001</c:v>
                </c:pt>
                <c:pt idx="93">
                  <c:v>1.1000000000000001</c:v>
                </c:pt>
                <c:pt idx="94">
                  <c:v>1.1100000000000001</c:v>
                </c:pt>
                <c:pt idx="95">
                  <c:v>1.1100000000000001</c:v>
                </c:pt>
                <c:pt idx="96">
                  <c:v>1.1000000000000001</c:v>
                </c:pt>
                <c:pt idx="97">
                  <c:v>1.1000000000000001</c:v>
                </c:pt>
                <c:pt idx="98">
                  <c:v>1.1000000000000001</c:v>
                </c:pt>
                <c:pt idx="99">
                  <c:v>1.1100000000000001</c:v>
                </c:pt>
                <c:pt idx="100">
                  <c:v>1.1100000000000001</c:v>
                </c:pt>
                <c:pt idx="101">
                  <c:v>1.1100000000000001</c:v>
                </c:pt>
                <c:pt idx="102">
                  <c:v>1.1100000000000001</c:v>
                </c:pt>
                <c:pt idx="103">
                  <c:v>1.1100000000000001</c:v>
                </c:pt>
                <c:pt idx="104">
                  <c:v>1.1100000000000001</c:v>
                </c:pt>
                <c:pt idx="105">
                  <c:v>1.1100000000000001</c:v>
                </c:pt>
                <c:pt idx="106">
                  <c:v>1.1100000000000001</c:v>
                </c:pt>
                <c:pt idx="107">
                  <c:v>1.1100000000000001</c:v>
                </c:pt>
                <c:pt idx="108">
                  <c:v>1.1100000000000001</c:v>
                </c:pt>
                <c:pt idx="109">
                  <c:v>1.1100000000000001</c:v>
                </c:pt>
                <c:pt idx="110">
                  <c:v>1.1100000000000001</c:v>
                </c:pt>
                <c:pt idx="111">
                  <c:v>1.1100000000000001</c:v>
                </c:pt>
                <c:pt idx="112">
                  <c:v>1.1100000000000001</c:v>
                </c:pt>
                <c:pt idx="113">
                  <c:v>1.1200000000000001</c:v>
                </c:pt>
                <c:pt idx="114">
                  <c:v>1.1200000000000001</c:v>
                </c:pt>
                <c:pt idx="115">
                  <c:v>1.1200000000000001</c:v>
                </c:pt>
                <c:pt idx="116">
                  <c:v>1.1200000000000001</c:v>
                </c:pt>
                <c:pt idx="117">
                  <c:v>1.1200000000000001</c:v>
                </c:pt>
                <c:pt idx="118">
                  <c:v>1.1200000000000001</c:v>
                </c:pt>
                <c:pt idx="119">
                  <c:v>1.1200000000000001</c:v>
                </c:pt>
                <c:pt idx="120">
                  <c:v>1.1200000000000001</c:v>
                </c:pt>
                <c:pt idx="121">
                  <c:v>1.1200000000000001</c:v>
                </c:pt>
                <c:pt idx="122">
                  <c:v>1.1200000000000001</c:v>
                </c:pt>
                <c:pt idx="123">
                  <c:v>1.1200000000000001</c:v>
                </c:pt>
                <c:pt idx="124">
                  <c:v>1.1200000000000001</c:v>
                </c:pt>
                <c:pt idx="125">
                  <c:v>1.1200000000000001</c:v>
                </c:pt>
                <c:pt idx="126">
                  <c:v>1.1299999999999972</c:v>
                </c:pt>
                <c:pt idx="127">
                  <c:v>1.1299999999999972</c:v>
                </c:pt>
                <c:pt idx="128">
                  <c:v>1.1200000000000001</c:v>
                </c:pt>
                <c:pt idx="129">
                  <c:v>1.1299999999999972</c:v>
                </c:pt>
                <c:pt idx="130">
                  <c:v>1.1299999999999972</c:v>
                </c:pt>
                <c:pt idx="131">
                  <c:v>1.1299999999999972</c:v>
                </c:pt>
                <c:pt idx="132">
                  <c:v>1.1299999999999972</c:v>
                </c:pt>
                <c:pt idx="133">
                  <c:v>1.1299999999999972</c:v>
                </c:pt>
                <c:pt idx="134">
                  <c:v>1.1299999999999972</c:v>
                </c:pt>
                <c:pt idx="135">
                  <c:v>1.1299999999999972</c:v>
                </c:pt>
                <c:pt idx="136">
                  <c:v>1.1299999999999972</c:v>
                </c:pt>
                <c:pt idx="137">
                  <c:v>1.1299999999999972</c:v>
                </c:pt>
                <c:pt idx="138">
                  <c:v>1.1299999999999972</c:v>
                </c:pt>
                <c:pt idx="139">
                  <c:v>1.1299999999999972</c:v>
                </c:pt>
                <c:pt idx="140">
                  <c:v>1.1299999999999972</c:v>
                </c:pt>
                <c:pt idx="141">
                  <c:v>1.1399999999999972</c:v>
                </c:pt>
                <c:pt idx="142">
                  <c:v>1.1399999999999972</c:v>
                </c:pt>
                <c:pt idx="143">
                  <c:v>1.1399999999999972</c:v>
                </c:pt>
                <c:pt idx="144">
                  <c:v>1.1399999999999972</c:v>
                </c:pt>
                <c:pt idx="145">
                  <c:v>1.1399999999999972</c:v>
                </c:pt>
                <c:pt idx="146">
                  <c:v>1.1299999999999972</c:v>
                </c:pt>
                <c:pt idx="147">
                  <c:v>1.1299999999999972</c:v>
                </c:pt>
                <c:pt idx="148">
                  <c:v>1.1299999999999972</c:v>
                </c:pt>
                <c:pt idx="149">
                  <c:v>1.1299999999999972</c:v>
                </c:pt>
                <c:pt idx="150">
                  <c:v>1.1299999999999972</c:v>
                </c:pt>
                <c:pt idx="151">
                  <c:v>1.1200000000000001</c:v>
                </c:pt>
                <c:pt idx="152">
                  <c:v>1.1200000000000001</c:v>
                </c:pt>
                <c:pt idx="153">
                  <c:v>1.1200000000000001</c:v>
                </c:pt>
                <c:pt idx="154">
                  <c:v>1.1200000000000001</c:v>
                </c:pt>
                <c:pt idx="155">
                  <c:v>1.1200000000000001</c:v>
                </c:pt>
                <c:pt idx="156">
                  <c:v>1.1200000000000001</c:v>
                </c:pt>
                <c:pt idx="157">
                  <c:v>1.1200000000000001</c:v>
                </c:pt>
                <c:pt idx="158">
                  <c:v>1.1200000000000001</c:v>
                </c:pt>
                <c:pt idx="159">
                  <c:v>1.1299999999999972</c:v>
                </c:pt>
                <c:pt idx="160">
                  <c:v>1.1299999999999972</c:v>
                </c:pt>
                <c:pt idx="161">
                  <c:v>1.1299999999999972</c:v>
                </c:pt>
                <c:pt idx="162">
                  <c:v>1.1299999999999972</c:v>
                </c:pt>
                <c:pt idx="163">
                  <c:v>1.1498999999999973</c:v>
                </c:pt>
                <c:pt idx="164">
                  <c:v>1.1500999999999999</c:v>
                </c:pt>
                <c:pt idx="165">
                  <c:v>1.1503000000000001</c:v>
                </c:pt>
                <c:pt idx="166">
                  <c:v>1.1496999999999975</c:v>
                </c:pt>
                <c:pt idx="167">
                  <c:v>1.149</c:v>
                </c:pt>
                <c:pt idx="168">
                  <c:v>1.1489</c:v>
                </c:pt>
                <c:pt idx="169">
                  <c:v>1.1512</c:v>
                </c:pt>
                <c:pt idx="170">
                  <c:v>1.1520999999999999</c:v>
                </c:pt>
                <c:pt idx="171">
                  <c:v>1.1524000000000001</c:v>
                </c:pt>
                <c:pt idx="172">
                  <c:v>1.1526000000000001</c:v>
                </c:pt>
                <c:pt idx="173">
                  <c:v>1.1529</c:v>
                </c:pt>
                <c:pt idx="174">
                  <c:v>1.1525000000000001</c:v>
                </c:pt>
                <c:pt idx="175">
                  <c:v>1.1524000000000001</c:v>
                </c:pt>
                <c:pt idx="176">
                  <c:v>1.1541999999999999</c:v>
                </c:pt>
                <c:pt idx="177">
                  <c:v>1.1547000000000001</c:v>
                </c:pt>
                <c:pt idx="178">
                  <c:v>1.1549</c:v>
                </c:pt>
                <c:pt idx="179">
                  <c:v>1.1551</c:v>
                </c:pt>
                <c:pt idx="180">
                  <c:v>1.1553</c:v>
                </c:pt>
                <c:pt idx="181">
                  <c:v>1.1556</c:v>
                </c:pt>
                <c:pt idx="182">
                  <c:v>1.1546000000000001</c:v>
                </c:pt>
                <c:pt idx="183">
                  <c:v>1.1557999999999975</c:v>
                </c:pt>
                <c:pt idx="184">
                  <c:v>1.1578999999999975</c:v>
                </c:pt>
                <c:pt idx="185">
                  <c:v>1.1580999999999999</c:v>
                </c:pt>
                <c:pt idx="186">
                  <c:v>1.1584000000000001</c:v>
                </c:pt>
                <c:pt idx="187">
                  <c:v>1.1588000000000001</c:v>
                </c:pt>
                <c:pt idx="188">
                  <c:v>1.159</c:v>
                </c:pt>
                <c:pt idx="189">
                  <c:v>1.1595</c:v>
                </c:pt>
                <c:pt idx="190">
                  <c:v>1.1621999999999999</c:v>
                </c:pt>
                <c:pt idx="191">
                  <c:v>1.1625000000000001</c:v>
                </c:pt>
                <c:pt idx="192">
                  <c:v>1.1627000000000001</c:v>
                </c:pt>
                <c:pt idx="193">
                  <c:v>1.1632</c:v>
                </c:pt>
                <c:pt idx="194">
                  <c:v>1.1677999999999975</c:v>
                </c:pt>
                <c:pt idx="195">
                  <c:v>1.1738999999999975</c:v>
                </c:pt>
                <c:pt idx="196">
                  <c:v>1.1771</c:v>
                </c:pt>
                <c:pt idx="197">
                  <c:v>1.1767000000000001</c:v>
                </c:pt>
                <c:pt idx="198">
                  <c:v>1.1769000000000001</c:v>
                </c:pt>
                <c:pt idx="199">
                  <c:v>1.1771</c:v>
                </c:pt>
                <c:pt idx="200">
                  <c:v>1.1786000000000001</c:v>
                </c:pt>
                <c:pt idx="201">
                  <c:v>1.1777</c:v>
                </c:pt>
                <c:pt idx="202">
                  <c:v>1.1796</c:v>
                </c:pt>
                <c:pt idx="203">
                  <c:v>1.1828000000000001</c:v>
                </c:pt>
                <c:pt idx="204">
                  <c:v>1.1873</c:v>
                </c:pt>
                <c:pt idx="205">
                  <c:v>1.1875</c:v>
                </c:pt>
                <c:pt idx="206">
                  <c:v>1.1877</c:v>
                </c:pt>
                <c:pt idx="207">
                  <c:v>1.1911</c:v>
                </c:pt>
                <c:pt idx="208">
                  <c:v>1.1964999999999999</c:v>
                </c:pt>
                <c:pt idx="209">
                  <c:v>1.1986000000000001</c:v>
                </c:pt>
                <c:pt idx="210">
                  <c:v>1.1956</c:v>
                </c:pt>
                <c:pt idx="211">
                  <c:v>1.1934</c:v>
                </c:pt>
                <c:pt idx="212">
                  <c:v>1.1936</c:v>
                </c:pt>
                <c:pt idx="213">
                  <c:v>1.1938</c:v>
                </c:pt>
                <c:pt idx="214">
                  <c:v>1.1940000000000024</c:v>
                </c:pt>
                <c:pt idx="215">
                  <c:v>1.1966000000000001</c:v>
                </c:pt>
                <c:pt idx="216">
                  <c:v>1.1983999999999999</c:v>
                </c:pt>
                <c:pt idx="217">
                  <c:v>1.206</c:v>
                </c:pt>
                <c:pt idx="218">
                  <c:v>1.2143999999999973</c:v>
                </c:pt>
                <c:pt idx="219">
                  <c:v>1.2145999999999972</c:v>
                </c:pt>
                <c:pt idx="220">
                  <c:v>1.2147999999999972</c:v>
                </c:pt>
                <c:pt idx="221">
                  <c:v>1.2221</c:v>
                </c:pt>
                <c:pt idx="222">
                  <c:v>1.229899999999996</c:v>
                </c:pt>
                <c:pt idx="223">
                  <c:v>1.2328999999999974</c:v>
                </c:pt>
                <c:pt idx="224">
                  <c:v>1.2290999999999972</c:v>
                </c:pt>
                <c:pt idx="225">
                  <c:v>1.224</c:v>
                </c:pt>
                <c:pt idx="226">
                  <c:v>1.2242</c:v>
                </c:pt>
                <c:pt idx="227">
                  <c:v>1.2243999999999975</c:v>
                </c:pt>
                <c:pt idx="228">
                  <c:v>1.2222999999999975</c:v>
                </c:pt>
                <c:pt idx="229">
                  <c:v>1.2262999999999975</c:v>
                </c:pt>
                <c:pt idx="230">
                  <c:v>1.2312999999999972</c:v>
                </c:pt>
                <c:pt idx="231">
                  <c:v>1.2374999999999969</c:v>
                </c:pt>
                <c:pt idx="232">
                  <c:v>1.2349999999999972</c:v>
                </c:pt>
                <c:pt idx="233">
                  <c:v>1.2351999999999972</c:v>
                </c:pt>
                <c:pt idx="234">
                  <c:v>1.2354999999999969</c:v>
                </c:pt>
                <c:pt idx="235">
                  <c:v>1.2368999999999974</c:v>
                </c:pt>
                <c:pt idx="236">
                  <c:v>1.2363</c:v>
                </c:pt>
                <c:pt idx="237">
                  <c:v>1.2369999999999972</c:v>
                </c:pt>
                <c:pt idx="238">
                  <c:v>1.233799999999996</c:v>
                </c:pt>
                <c:pt idx="239">
                  <c:v>1.2361</c:v>
                </c:pt>
                <c:pt idx="240">
                  <c:v>1.2363999999999975</c:v>
                </c:pt>
                <c:pt idx="241">
                  <c:v>1.2365999999999973</c:v>
                </c:pt>
                <c:pt idx="242">
                  <c:v>1.2383999999999975</c:v>
                </c:pt>
                <c:pt idx="243">
                  <c:v>1.2389999999999972</c:v>
                </c:pt>
                <c:pt idx="244">
                  <c:v>1.2407999999999972</c:v>
                </c:pt>
                <c:pt idx="245">
                  <c:v>1.2404999999999975</c:v>
                </c:pt>
                <c:pt idx="246">
                  <c:v>1.2408999999999972</c:v>
                </c:pt>
                <c:pt idx="247">
                  <c:v>1.2410999999999972</c:v>
                </c:pt>
                <c:pt idx="248">
                  <c:v>1.241399999999997</c:v>
                </c:pt>
                <c:pt idx="249">
                  <c:v>1.2428999999999972</c:v>
                </c:pt>
                <c:pt idx="250">
                  <c:v>1.2430999999999972</c:v>
                </c:pt>
                <c:pt idx="251">
                  <c:v>1.2455999999999969</c:v>
                </c:pt>
                <c:pt idx="252">
                  <c:v>1.246</c:v>
                </c:pt>
                <c:pt idx="253">
                  <c:v>1.2513999999999972</c:v>
                </c:pt>
                <c:pt idx="254">
                  <c:v>1.2557999999999967</c:v>
                </c:pt>
                <c:pt idx="255">
                  <c:v>1.2572999999999972</c:v>
                </c:pt>
                <c:pt idx="256">
                  <c:v>1.2581</c:v>
                </c:pt>
                <c:pt idx="257">
                  <c:v>1.2594999999999972</c:v>
                </c:pt>
                <c:pt idx="258">
                  <c:v>1.2605</c:v>
                </c:pt>
                <c:pt idx="259">
                  <c:v>1.2622</c:v>
                </c:pt>
                <c:pt idx="260">
                  <c:v>1.2651999999999972</c:v>
                </c:pt>
                <c:pt idx="261">
                  <c:v>1.2687999999999975</c:v>
                </c:pt>
                <c:pt idx="262">
                  <c:v>1.2690999999999972</c:v>
                </c:pt>
                <c:pt idx="263">
                  <c:v>1.2937999999999972</c:v>
                </c:pt>
                <c:pt idx="264">
                  <c:v>1.2970999999999973</c:v>
                </c:pt>
                <c:pt idx="265">
                  <c:v>1.3008</c:v>
                </c:pt>
                <c:pt idx="266">
                  <c:v>1.3010999999999973</c:v>
                </c:pt>
                <c:pt idx="267">
                  <c:v>1.3012999999999972</c:v>
                </c:pt>
                <c:pt idx="268">
                  <c:v>1.3050999999999975</c:v>
                </c:pt>
                <c:pt idx="269">
                  <c:v>1.3108</c:v>
                </c:pt>
                <c:pt idx="270">
                  <c:v>1.3161</c:v>
                </c:pt>
                <c:pt idx="271">
                  <c:v>1.3169</c:v>
                </c:pt>
                <c:pt idx="272">
                  <c:v>1.3171999999999975</c:v>
                </c:pt>
                <c:pt idx="273">
                  <c:v>1.3175999999999974</c:v>
                </c:pt>
                <c:pt idx="274">
                  <c:v>1.3140000000000001</c:v>
                </c:pt>
                <c:pt idx="275">
                  <c:v>1.3106</c:v>
                </c:pt>
                <c:pt idx="276">
                  <c:v>1.3081</c:v>
                </c:pt>
                <c:pt idx="277">
                  <c:v>1.3064</c:v>
                </c:pt>
                <c:pt idx="278">
                  <c:v>1.3033999999999972</c:v>
                </c:pt>
                <c:pt idx="279">
                  <c:v>1.3045</c:v>
                </c:pt>
                <c:pt idx="280">
                  <c:v>1.3086</c:v>
                </c:pt>
                <c:pt idx="281">
                  <c:v>1.3083</c:v>
                </c:pt>
                <c:pt idx="282">
                  <c:v>1.3069</c:v>
                </c:pt>
                <c:pt idx="283">
                  <c:v>1.3110999999999975</c:v>
                </c:pt>
                <c:pt idx="284">
                  <c:v>1.3095999999999972</c:v>
                </c:pt>
                <c:pt idx="285">
                  <c:v>1.3111999999999973</c:v>
                </c:pt>
                <c:pt idx="286">
                  <c:v>1.3109999999999975</c:v>
                </c:pt>
                <c:pt idx="287">
                  <c:v>1.3161</c:v>
                </c:pt>
                <c:pt idx="288">
                  <c:v>1.3197999999999972</c:v>
                </c:pt>
                <c:pt idx="289">
                  <c:v>1.3212999999999973</c:v>
                </c:pt>
                <c:pt idx="290">
                  <c:v>1.3216999999999972</c:v>
                </c:pt>
                <c:pt idx="291">
                  <c:v>1.3236999999999972</c:v>
                </c:pt>
                <c:pt idx="292">
                  <c:v>1.3229</c:v>
                </c:pt>
                <c:pt idx="293">
                  <c:v>1.3222</c:v>
                </c:pt>
                <c:pt idx="294">
                  <c:v>1.3255999999999972</c:v>
                </c:pt>
                <c:pt idx="295">
                  <c:v>1.3264</c:v>
                </c:pt>
                <c:pt idx="296">
                  <c:v>1.3287</c:v>
                </c:pt>
                <c:pt idx="297">
                  <c:v>1.3325</c:v>
                </c:pt>
                <c:pt idx="298">
                  <c:v>1.3374999999999972</c:v>
                </c:pt>
                <c:pt idx="299">
                  <c:v>1.3422000000000001</c:v>
                </c:pt>
                <c:pt idx="300">
                  <c:v>1.3431999999999975</c:v>
                </c:pt>
                <c:pt idx="301">
                  <c:v>1.3437999999999974</c:v>
                </c:pt>
                <c:pt idx="302">
                  <c:v>1.3429</c:v>
                </c:pt>
                <c:pt idx="303">
                  <c:v>1.3440000000000001</c:v>
                </c:pt>
                <c:pt idx="304">
                  <c:v>1.345</c:v>
                </c:pt>
                <c:pt idx="305">
                  <c:v>1.3471</c:v>
                </c:pt>
                <c:pt idx="306">
                  <c:v>1.3473999999999975</c:v>
                </c:pt>
                <c:pt idx="307">
                  <c:v>1.3467</c:v>
                </c:pt>
                <c:pt idx="308">
                  <c:v>1.3492999999999975</c:v>
                </c:pt>
                <c:pt idx="309">
                  <c:v>1.3485</c:v>
                </c:pt>
                <c:pt idx="310">
                  <c:v>1.3442000000000001</c:v>
                </c:pt>
                <c:pt idx="311">
                  <c:v>1.3398999999999972</c:v>
                </c:pt>
                <c:pt idx="312">
                  <c:v>1.3483000000000001</c:v>
                </c:pt>
                <c:pt idx="313">
                  <c:v>1.3496999999999972</c:v>
                </c:pt>
                <c:pt idx="314">
                  <c:v>1.3554999999999975</c:v>
                </c:pt>
                <c:pt idx="315">
                  <c:v>1.3588</c:v>
                </c:pt>
                <c:pt idx="316">
                  <c:v>1.3565</c:v>
                </c:pt>
                <c:pt idx="317">
                  <c:v>1.3532</c:v>
                </c:pt>
                <c:pt idx="318">
                  <c:v>1.3525</c:v>
                </c:pt>
                <c:pt idx="319">
                  <c:v>1.3503000000000001</c:v>
                </c:pt>
                <c:pt idx="320">
                  <c:v>1.3484</c:v>
                </c:pt>
                <c:pt idx="321">
                  <c:v>1.3523000000000001</c:v>
                </c:pt>
                <c:pt idx="322">
                  <c:v>1.3544</c:v>
                </c:pt>
                <c:pt idx="323">
                  <c:v>1.3532999999999975</c:v>
                </c:pt>
                <c:pt idx="324">
                  <c:v>1.3491</c:v>
                </c:pt>
                <c:pt idx="325">
                  <c:v>1.3512</c:v>
                </c:pt>
                <c:pt idx="326">
                  <c:v>1.3496999999999972</c:v>
                </c:pt>
                <c:pt idx="327">
                  <c:v>1.3512</c:v>
                </c:pt>
                <c:pt idx="328">
                  <c:v>1.3504</c:v>
                </c:pt>
                <c:pt idx="329">
                  <c:v>1.3501000000000001</c:v>
                </c:pt>
                <c:pt idx="330">
                  <c:v>1.3481000000000001</c:v>
                </c:pt>
                <c:pt idx="331">
                  <c:v>1.3461000000000001</c:v>
                </c:pt>
                <c:pt idx="332">
                  <c:v>1.3460000000000001</c:v>
                </c:pt>
                <c:pt idx="333">
                  <c:v>1.3469</c:v>
                </c:pt>
                <c:pt idx="334">
                  <c:v>1.3477999999999974</c:v>
                </c:pt>
                <c:pt idx="335">
                  <c:v>1.3463000000000001</c:v>
                </c:pt>
                <c:pt idx="336">
                  <c:v>1.3452999999999975</c:v>
                </c:pt>
                <c:pt idx="337">
                  <c:v>1.3443000000000001</c:v>
                </c:pt>
                <c:pt idx="338">
                  <c:v>1.3474999999999973</c:v>
                </c:pt>
                <c:pt idx="339">
                  <c:v>1.3473999999999975</c:v>
                </c:pt>
                <c:pt idx="340">
                  <c:v>1.3523000000000001</c:v>
                </c:pt>
                <c:pt idx="341">
                  <c:v>1.3536999999999972</c:v>
                </c:pt>
                <c:pt idx="342">
                  <c:v>1.3545</c:v>
                </c:pt>
                <c:pt idx="343">
                  <c:v>1.3545</c:v>
                </c:pt>
                <c:pt idx="344">
                  <c:v>1.3537999999999972</c:v>
                </c:pt>
                <c:pt idx="345">
                  <c:v>1.3564000000000001</c:v>
                </c:pt>
                <c:pt idx="346">
                  <c:v>1.3551</c:v>
                </c:pt>
                <c:pt idx="347">
                  <c:v>1.3568</c:v>
                </c:pt>
                <c:pt idx="348">
                  <c:v>1.3603000000000001</c:v>
                </c:pt>
                <c:pt idx="349">
                  <c:v>1.3613999999999975</c:v>
                </c:pt>
                <c:pt idx="350">
                  <c:v>1.3595999999999973</c:v>
                </c:pt>
                <c:pt idx="351">
                  <c:v>1.3603000000000001</c:v>
                </c:pt>
                <c:pt idx="352">
                  <c:v>1.3576999999999972</c:v>
                </c:pt>
                <c:pt idx="353">
                  <c:v>1.3557999999999972</c:v>
                </c:pt>
                <c:pt idx="354">
                  <c:v>1.3537999999999972</c:v>
                </c:pt>
                <c:pt idx="355">
                  <c:v>1.3522000000000001</c:v>
                </c:pt>
                <c:pt idx="356">
                  <c:v>1.3531</c:v>
                </c:pt>
                <c:pt idx="357">
                  <c:v>1.3537999999999972</c:v>
                </c:pt>
                <c:pt idx="358">
                  <c:v>1.3505</c:v>
                </c:pt>
                <c:pt idx="359">
                  <c:v>1.3495999999999972</c:v>
                </c:pt>
                <c:pt idx="360">
                  <c:v>1.3478999999999972</c:v>
                </c:pt>
                <c:pt idx="361">
                  <c:v>1.3472</c:v>
                </c:pt>
                <c:pt idx="362">
                  <c:v>1.3492</c:v>
                </c:pt>
                <c:pt idx="363">
                  <c:v>1.3521000000000001</c:v>
                </c:pt>
                <c:pt idx="364">
                  <c:v>1.3548</c:v>
                </c:pt>
                <c:pt idx="365">
                  <c:v>1.3594999999999975</c:v>
                </c:pt>
                <c:pt idx="366">
                  <c:v>1.365</c:v>
                </c:pt>
                <c:pt idx="367">
                  <c:v>1.3649</c:v>
                </c:pt>
                <c:pt idx="368">
                  <c:v>1.3642000000000001</c:v>
                </c:pt>
                <c:pt idx="369">
                  <c:v>1.3638999999999972</c:v>
                </c:pt>
                <c:pt idx="370">
                  <c:v>1.3626</c:v>
                </c:pt>
                <c:pt idx="371">
                  <c:v>1.3641000000000001</c:v>
                </c:pt>
                <c:pt idx="372">
                  <c:v>1.3644000000000001</c:v>
                </c:pt>
                <c:pt idx="373">
                  <c:v>1.3632</c:v>
                </c:pt>
                <c:pt idx="374">
                  <c:v>1.3617999999999972</c:v>
                </c:pt>
                <c:pt idx="375">
                  <c:v>1.3623000000000001</c:v>
                </c:pt>
                <c:pt idx="376">
                  <c:v>1.3635999999999973</c:v>
                </c:pt>
                <c:pt idx="377">
                  <c:v>1.3662000000000001</c:v>
                </c:pt>
                <c:pt idx="378">
                  <c:v>1.3645</c:v>
                </c:pt>
                <c:pt idx="379">
                  <c:v>1.3633999999999975</c:v>
                </c:pt>
                <c:pt idx="380">
                  <c:v>1.3624000000000001</c:v>
                </c:pt>
                <c:pt idx="381">
                  <c:v>1.3645</c:v>
                </c:pt>
                <c:pt idx="382">
                  <c:v>1.3647</c:v>
                </c:pt>
                <c:pt idx="383">
                  <c:v>1.3661000000000001</c:v>
                </c:pt>
                <c:pt idx="384">
                  <c:v>1.3682000000000001</c:v>
                </c:pt>
                <c:pt idx="385">
                  <c:v>1.3713</c:v>
                </c:pt>
                <c:pt idx="386">
                  <c:v>1.3711</c:v>
                </c:pt>
                <c:pt idx="387">
                  <c:v>1.3701000000000001</c:v>
                </c:pt>
                <c:pt idx="388">
                  <c:v>1.3707</c:v>
                </c:pt>
                <c:pt idx="389">
                  <c:v>1.373</c:v>
                </c:pt>
                <c:pt idx="390">
                  <c:v>1.3753</c:v>
                </c:pt>
                <c:pt idx="391">
                  <c:v>1.3753</c:v>
                </c:pt>
                <c:pt idx="392">
                  <c:v>1.3754999999999975</c:v>
                </c:pt>
                <c:pt idx="393">
                  <c:v>1.3766</c:v>
                </c:pt>
                <c:pt idx="394">
                  <c:v>1.3778999999999972</c:v>
                </c:pt>
                <c:pt idx="395">
                  <c:v>1.3838999999999972</c:v>
                </c:pt>
                <c:pt idx="396">
                  <c:v>1.385</c:v>
                </c:pt>
                <c:pt idx="397">
                  <c:v>1.3854</c:v>
                </c:pt>
                <c:pt idx="398">
                  <c:v>1.3869</c:v>
                </c:pt>
                <c:pt idx="399">
                  <c:v>1.3856999999999975</c:v>
                </c:pt>
                <c:pt idx="400">
                  <c:v>1.3851</c:v>
                </c:pt>
                <c:pt idx="401">
                  <c:v>1.3842000000000001</c:v>
                </c:pt>
                <c:pt idx="402">
                  <c:v>1.3815999999999975</c:v>
                </c:pt>
                <c:pt idx="403">
                  <c:v>1.3821000000000001</c:v>
                </c:pt>
                <c:pt idx="404">
                  <c:v>1.3833</c:v>
                </c:pt>
                <c:pt idx="405">
                  <c:v>1.3852</c:v>
                </c:pt>
                <c:pt idx="406">
                  <c:v>1.3857999999999973</c:v>
                </c:pt>
                <c:pt idx="407">
                  <c:v>1.3874</c:v>
                </c:pt>
                <c:pt idx="408">
                  <c:v>1.3925000000000001</c:v>
                </c:pt>
                <c:pt idx="409">
                  <c:v>1.3912</c:v>
                </c:pt>
                <c:pt idx="410">
                  <c:v>1.3934</c:v>
                </c:pt>
                <c:pt idx="411">
                  <c:v>1.3932</c:v>
                </c:pt>
                <c:pt idx="412">
                  <c:v>1.3946000000000001</c:v>
                </c:pt>
                <c:pt idx="413">
                  <c:v>1.3963000000000001</c:v>
                </c:pt>
                <c:pt idx="414">
                  <c:v>1.4019999999999946</c:v>
                </c:pt>
                <c:pt idx="415">
                  <c:v>1.413899999999995</c:v>
                </c:pt>
                <c:pt idx="416">
                  <c:v>1.417299999999996</c:v>
                </c:pt>
                <c:pt idx="417">
                  <c:v>1.4221999999999972</c:v>
                </c:pt>
                <c:pt idx="418">
                  <c:v>1.4244999999999972</c:v>
                </c:pt>
                <c:pt idx="419">
                  <c:v>1.428899999999997</c:v>
                </c:pt>
                <c:pt idx="420">
                  <c:v>1.4282999999999972</c:v>
                </c:pt>
                <c:pt idx="421">
                  <c:v>1.4316999999999958</c:v>
                </c:pt>
                <c:pt idx="422">
                  <c:v>1.4316999999999958</c:v>
                </c:pt>
                <c:pt idx="423">
                  <c:v>1.4317999999999953</c:v>
                </c:pt>
                <c:pt idx="424">
                  <c:v>1.4327999999999972</c:v>
                </c:pt>
                <c:pt idx="425">
                  <c:v>1.4317999999999953</c:v>
                </c:pt>
                <c:pt idx="426">
                  <c:v>1.4276999999999955</c:v>
                </c:pt>
                <c:pt idx="427">
                  <c:v>1.4263999999999972</c:v>
                </c:pt>
                <c:pt idx="428">
                  <c:v>1.4251999999999967</c:v>
                </c:pt>
                <c:pt idx="429">
                  <c:v>1.4286999999999972</c:v>
                </c:pt>
                <c:pt idx="430">
                  <c:v>1.428899999999997</c:v>
                </c:pt>
                <c:pt idx="431">
                  <c:v>1.4291999999999967</c:v>
                </c:pt>
                <c:pt idx="432">
                  <c:v>1.428899999999997</c:v>
                </c:pt>
                <c:pt idx="433">
                  <c:v>1.4305999999999972</c:v>
                </c:pt>
                <c:pt idx="434">
                  <c:v>1.4292999999999962</c:v>
                </c:pt>
                <c:pt idx="435">
                  <c:v>1.4251999999999967</c:v>
                </c:pt>
                <c:pt idx="436">
                  <c:v>1.4274999999999958</c:v>
                </c:pt>
                <c:pt idx="437">
                  <c:v>1.4276999999999955</c:v>
                </c:pt>
                <c:pt idx="438">
                  <c:v>1.4279999999999951</c:v>
                </c:pt>
                <c:pt idx="439">
                  <c:v>1.4301999999999973</c:v>
                </c:pt>
                <c:pt idx="440">
                  <c:v>1.4331999999999967</c:v>
                </c:pt>
                <c:pt idx="441">
                  <c:v>1.433399999999996</c:v>
                </c:pt>
                <c:pt idx="442">
                  <c:v>1.4336999999999958</c:v>
                </c:pt>
                <c:pt idx="443">
                  <c:v>1.4368999999999972</c:v>
                </c:pt>
                <c:pt idx="444">
                  <c:v>1.4371999999999967</c:v>
                </c:pt>
                <c:pt idx="445">
                  <c:v>1.437399999999996</c:v>
                </c:pt>
                <c:pt idx="446">
                  <c:v>1.4400999999999975</c:v>
                </c:pt>
                <c:pt idx="447">
                  <c:v>1.4403999999999972</c:v>
                </c:pt>
                <c:pt idx="448">
                  <c:v>1.4405999999999972</c:v>
                </c:pt>
                <c:pt idx="449">
                  <c:v>1.4461999999999975</c:v>
                </c:pt>
                <c:pt idx="450">
                  <c:v>1.4505999999999972</c:v>
                </c:pt>
                <c:pt idx="451">
                  <c:v>1.4507999999999972</c:v>
                </c:pt>
                <c:pt idx="452">
                  <c:v>1.4510999999999969</c:v>
                </c:pt>
                <c:pt idx="453">
                  <c:v>1.4558999999999955</c:v>
                </c:pt>
                <c:pt idx="454">
                  <c:v>1.4563999999999973</c:v>
                </c:pt>
                <c:pt idx="455">
                  <c:v>1.4605999999999972</c:v>
                </c:pt>
                <c:pt idx="456">
                  <c:v>1.4663999999999973</c:v>
                </c:pt>
                <c:pt idx="457">
                  <c:v>1.4661</c:v>
                </c:pt>
                <c:pt idx="458">
                  <c:v>1.4663999999999973</c:v>
                </c:pt>
                <c:pt idx="459">
                  <c:v>1.4665999999999972</c:v>
                </c:pt>
                <c:pt idx="460">
                  <c:v>1.4638999999999958</c:v>
                </c:pt>
                <c:pt idx="461">
                  <c:v>1.4583999999999973</c:v>
                </c:pt>
                <c:pt idx="462">
                  <c:v>1.457699999999996</c:v>
                </c:pt>
                <c:pt idx="463">
                  <c:v>1.4567999999999972</c:v>
                </c:pt>
                <c:pt idx="464">
                  <c:v>1.4601</c:v>
                </c:pt>
                <c:pt idx="465">
                  <c:v>1.4603999999999973</c:v>
                </c:pt>
                <c:pt idx="466">
                  <c:v>1.4606999999999974</c:v>
                </c:pt>
                <c:pt idx="467">
                  <c:v>1.4631999999999969</c:v>
                </c:pt>
                <c:pt idx="468">
                  <c:v>1.4638999999999958</c:v>
                </c:pt>
                <c:pt idx="469">
                  <c:v>1.47</c:v>
                </c:pt>
                <c:pt idx="470">
                  <c:v>1.4730999999999972</c:v>
                </c:pt>
                <c:pt idx="471">
                  <c:v>1.4732999999999969</c:v>
                </c:pt>
                <c:pt idx="472">
                  <c:v>1.4735999999999967</c:v>
                </c:pt>
                <c:pt idx="473">
                  <c:v>1.4722</c:v>
                </c:pt>
                <c:pt idx="474">
                  <c:v>1.4734999999999967</c:v>
                </c:pt>
                <c:pt idx="475">
                  <c:v>1.4751999999999972</c:v>
                </c:pt>
                <c:pt idx="476">
                  <c:v>1.4761</c:v>
                </c:pt>
                <c:pt idx="477">
                  <c:v>1.4762</c:v>
                </c:pt>
                <c:pt idx="478">
                  <c:v>1.4764999999999973</c:v>
                </c:pt>
                <c:pt idx="479">
                  <c:v>1.4766999999999972</c:v>
                </c:pt>
                <c:pt idx="480">
                  <c:v>1.4783999999999975</c:v>
                </c:pt>
                <c:pt idx="481">
                  <c:v>1.4807999999999972</c:v>
                </c:pt>
                <c:pt idx="482">
                  <c:v>1.4842</c:v>
                </c:pt>
                <c:pt idx="483">
                  <c:v>1.4833999999999969</c:v>
                </c:pt>
                <c:pt idx="484">
                  <c:v>1.4851999999999972</c:v>
                </c:pt>
                <c:pt idx="485">
                  <c:v>1.4854999999999969</c:v>
                </c:pt>
                <c:pt idx="486">
                  <c:v>1.4856999999999967</c:v>
                </c:pt>
                <c:pt idx="487">
                  <c:v>1.4904999999999975</c:v>
                </c:pt>
                <c:pt idx="488">
                  <c:v>1.4954999999999969</c:v>
                </c:pt>
                <c:pt idx="489">
                  <c:v>1.501899999999996</c:v>
                </c:pt>
                <c:pt idx="490">
                  <c:v>1.5078999999999967</c:v>
                </c:pt>
                <c:pt idx="491">
                  <c:v>1.5070999999999974</c:v>
                </c:pt>
                <c:pt idx="492">
                  <c:v>1.5073999999999972</c:v>
                </c:pt>
                <c:pt idx="493">
                  <c:v>1.5075999999999969</c:v>
                </c:pt>
                <c:pt idx="494">
                  <c:v>1.5029999999999972</c:v>
                </c:pt>
                <c:pt idx="495">
                  <c:v>1.5001</c:v>
                </c:pt>
                <c:pt idx="496">
                  <c:v>1.5011999999999972</c:v>
                </c:pt>
                <c:pt idx="497">
                  <c:v>1.5025999999999975</c:v>
                </c:pt>
                <c:pt idx="498">
                  <c:v>1.5067999999999973</c:v>
                </c:pt>
                <c:pt idx="499">
                  <c:v>1.5070999999999974</c:v>
                </c:pt>
                <c:pt idx="500">
                  <c:v>1.5072999999999972</c:v>
                </c:pt>
                <c:pt idx="501">
                  <c:v>1.5066999999999975</c:v>
                </c:pt>
                <c:pt idx="502">
                  <c:v>1.5106999999999975</c:v>
                </c:pt>
                <c:pt idx="503">
                  <c:v>1.5137999999999967</c:v>
                </c:pt>
                <c:pt idx="504">
                  <c:v>1.5157999999999967</c:v>
                </c:pt>
                <c:pt idx="505">
                  <c:v>1.5163</c:v>
                </c:pt>
                <c:pt idx="506">
                  <c:v>1.5165999999999975</c:v>
                </c:pt>
                <c:pt idx="507">
                  <c:v>1.5168999999999973</c:v>
                </c:pt>
                <c:pt idx="508">
                  <c:v>1.52</c:v>
                </c:pt>
                <c:pt idx="509">
                  <c:v>1.5187999999999975</c:v>
                </c:pt>
                <c:pt idx="510">
                  <c:v>1.5222</c:v>
                </c:pt>
                <c:pt idx="511">
                  <c:v>1.5229999999999972</c:v>
                </c:pt>
                <c:pt idx="512">
                  <c:v>1.5283</c:v>
                </c:pt>
                <c:pt idx="513">
                  <c:v>1.5286</c:v>
                </c:pt>
                <c:pt idx="514">
                  <c:v>1.5287999999999975</c:v>
                </c:pt>
                <c:pt idx="515">
                  <c:v>1.5317999999999969</c:v>
                </c:pt>
                <c:pt idx="516">
                  <c:v>1.5358999999999969</c:v>
                </c:pt>
                <c:pt idx="517">
                  <c:v>1.5385</c:v>
                </c:pt>
                <c:pt idx="518">
                  <c:v>1.5387</c:v>
                </c:pt>
                <c:pt idx="519">
                  <c:v>1.5391999999999972</c:v>
                </c:pt>
                <c:pt idx="520">
                  <c:v>1.5394999999999972</c:v>
                </c:pt>
                <c:pt idx="521">
                  <c:v>1.5396999999999972</c:v>
                </c:pt>
                <c:pt idx="522">
                  <c:v>1.5398999999999969</c:v>
                </c:pt>
                <c:pt idx="523">
                  <c:v>1.5389999999999973</c:v>
                </c:pt>
                <c:pt idx="524">
                  <c:v>1.5394999999999972</c:v>
                </c:pt>
                <c:pt idx="525">
                  <c:v>1.5407</c:v>
                </c:pt>
                <c:pt idx="526">
                  <c:v>1.5394999999999972</c:v>
                </c:pt>
                <c:pt idx="527">
                  <c:v>1.5396999999999972</c:v>
                </c:pt>
                <c:pt idx="528">
                  <c:v>1.54</c:v>
                </c:pt>
                <c:pt idx="529">
                  <c:v>1.5397999999999969</c:v>
                </c:pt>
                <c:pt idx="530">
                  <c:v>1.5401</c:v>
                </c:pt>
                <c:pt idx="531">
                  <c:v>1.5403</c:v>
                </c:pt>
                <c:pt idx="532">
                  <c:v>1.5369999999999973</c:v>
                </c:pt>
                <c:pt idx="533">
                  <c:v>1.5371999999999972</c:v>
                </c:pt>
                <c:pt idx="534">
                  <c:v>1.5374999999999972</c:v>
                </c:pt>
                <c:pt idx="535">
                  <c:v>1.5376999999999972</c:v>
                </c:pt>
                <c:pt idx="536">
                  <c:v>1.538</c:v>
                </c:pt>
                <c:pt idx="537">
                  <c:v>1.5333999999999972</c:v>
                </c:pt>
                <c:pt idx="538">
                  <c:v>1.5286999999999975</c:v>
                </c:pt>
                <c:pt idx="539">
                  <c:v>1.5250999999999972</c:v>
                </c:pt>
                <c:pt idx="540">
                  <c:v>1.5257999999999969</c:v>
                </c:pt>
                <c:pt idx="541">
                  <c:v>1.5261</c:v>
                </c:pt>
                <c:pt idx="542">
                  <c:v>1.5264</c:v>
                </c:pt>
                <c:pt idx="543">
                  <c:v>1.5253999999999972</c:v>
                </c:pt>
                <c:pt idx="544">
                  <c:v>1.5250999999999972</c:v>
                </c:pt>
                <c:pt idx="545">
                  <c:v>1.5241</c:v>
                </c:pt>
                <c:pt idx="546">
                  <c:v>1.5258999999999967</c:v>
                </c:pt>
                <c:pt idx="547">
                  <c:v>1.5261</c:v>
                </c:pt>
                <c:pt idx="548">
                  <c:v>1.5264</c:v>
                </c:pt>
                <c:pt idx="549">
                  <c:v>1.5266</c:v>
                </c:pt>
                <c:pt idx="550">
                  <c:v>1.5266</c:v>
                </c:pt>
                <c:pt idx="551">
                  <c:v>1.5277999999999969</c:v>
                </c:pt>
                <c:pt idx="552">
                  <c:v>1.5297999999999969</c:v>
                </c:pt>
                <c:pt idx="553">
                  <c:v>1.5306999999999975</c:v>
                </c:pt>
                <c:pt idx="554">
                  <c:v>1.5317999999999969</c:v>
                </c:pt>
                <c:pt idx="555">
                  <c:v>1.5321</c:v>
                </c:pt>
                <c:pt idx="556">
                  <c:v>1.5323</c:v>
                </c:pt>
                <c:pt idx="557">
                  <c:v>1.5314999999999972</c:v>
                </c:pt>
                <c:pt idx="558">
                  <c:v>1.5263</c:v>
                </c:pt>
                <c:pt idx="559">
                  <c:v>1.5227999999999975</c:v>
                </c:pt>
                <c:pt idx="560">
                  <c:v>1.5242</c:v>
                </c:pt>
                <c:pt idx="561">
                  <c:v>1.5198999999999967</c:v>
                </c:pt>
                <c:pt idx="562">
                  <c:v>1.5202</c:v>
                </c:pt>
                <c:pt idx="563">
                  <c:v>1.5204</c:v>
                </c:pt>
                <c:pt idx="564">
                  <c:v>1.5184</c:v>
                </c:pt>
                <c:pt idx="565">
                  <c:v>1.5154999999999972</c:v>
                </c:pt>
                <c:pt idx="566">
                  <c:v>1.5125</c:v>
                </c:pt>
                <c:pt idx="567">
                  <c:v>1.5102</c:v>
                </c:pt>
                <c:pt idx="568">
                  <c:v>1.508</c:v>
                </c:pt>
                <c:pt idx="569">
                  <c:v>1.5082</c:v>
                </c:pt>
                <c:pt idx="570">
                  <c:v>1.5085</c:v>
                </c:pt>
                <c:pt idx="571">
                  <c:v>1.5063</c:v>
                </c:pt>
                <c:pt idx="572">
                  <c:v>1.5052999999999972</c:v>
                </c:pt>
                <c:pt idx="573">
                  <c:v>1.5024999999999975</c:v>
                </c:pt>
                <c:pt idx="574">
                  <c:v>1.5027999999999972</c:v>
                </c:pt>
                <c:pt idx="575">
                  <c:v>1.4993999999999972</c:v>
                </c:pt>
                <c:pt idx="576">
                  <c:v>1.4996999999999967</c:v>
                </c:pt>
                <c:pt idx="577">
                  <c:v>1.499899999999996</c:v>
                </c:pt>
                <c:pt idx="578">
                  <c:v>1.4994999999999969</c:v>
                </c:pt>
                <c:pt idx="579">
                  <c:v>1.5038999999999962</c:v>
                </c:pt>
                <c:pt idx="580">
                  <c:v>1.5073999999999972</c:v>
                </c:pt>
                <c:pt idx="581">
                  <c:v>1.5118999999999967</c:v>
                </c:pt>
                <c:pt idx="582">
                  <c:v>1.514</c:v>
                </c:pt>
                <c:pt idx="583">
                  <c:v>1.5142</c:v>
                </c:pt>
                <c:pt idx="584">
                  <c:v>1.5145</c:v>
                </c:pt>
                <c:pt idx="585">
                  <c:v>1.5194999999999972</c:v>
                </c:pt>
                <c:pt idx="586">
                  <c:v>1.5227999999999975</c:v>
                </c:pt>
                <c:pt idx="587">
                  <c:v>1.5252999999999972</c:v>
                </c:pt>
                <c:pt idx="588">
                  <c:v>1.524</c:v>
                </c:pt>
                <c:pt idx="589">
                  <c:v>1.5224</c:v>
                </c:pt>
                <c:pt idx="590">
                  <c:v>1.5226999999999975</c:v>
                </c:pt>
                <c:pt idx="591">
                  <c:v>1.5228999999999973</c:v>
                </c:pt>
                <c:pt idx="592">
                  <c:v>1.5228999999999973</c:v>
                </c:pt>
                <c:pt idx="593">
                  <c:v>1.5213999999999972</c:v>
                </c:pt>
                <c:pt idx="594">
                  <c:v>1.5212999999999972</c:v>
                </c:pt>
                <c:pt idx="595">
                  <c:v>1.5214999999999972</c:v>
                </c:pt>
                <c:pt idx="596">
                  <c:v>1.5212999999999972</c:v>
                </c:pt>
                <c:pt idx="597">
                  <c:v>1.5214999999999972</c:v>
                </c:pt>
                <c:pt idx="598">
                  <c:v>1.5217999999999969</c:v>
                </c:pt>
                <c:pt idx="599">
                  <c:v>1.5246999999999975</c:v>
                </c:pt>
                <c:pt idx="600">
                  <c:v>1.5214999999999972</c:v>
                </c:pt>
                <c:pt idx="601">
                  <c:v>1.5228999999999973</c:v>
                </c:pt>
                <c:pt idx="602">
                  <c:v>1.5231999999999974</c:v>
                </c:pt>
                <c:pt idx="603">
                  <c:v>1.5208999999999973</c:v>
                </c:pt>
                <c:pt idx="604">
                  <c:v>1.5213999999999972</c:v>
                </c:pt>
                <c:pt idx="605">
                  <c:v>1.5216999999999969</c:v>
                </c:pt>
                <c:pt idx="606">
                  <c:v>1.5203</c:v>
                </c:pt>
                <c:pt idx="607">
                  <c:v>1.5184</c:v>
                </c:pt>
                <c:pt idx="608">
                  <c:v>1.514</c:v>
                </c:pt>
                <c:pt idx="609">
                  <c:v>1.5125999999999975</c:v>
                </c:pt>
                <c:pt idx="610">
                  <c:v>1.5078999999999967</c:v>
                </c:pt>
                <c:pt idx="611">
                  <c:v>1.5082</c:v>
                </c:pt>
                <c:pt idx="612">
                  <c:v>1.5084</c:v>
                </c:pt>
                <c:pt idx="613">
                  <c:v>1.5085999999999975</c:v>
                </c:pt>
                <c:pt idx="614">
                  <c:v>1.5107999999999973</c:v>
                </c:pt>
                <c:pt idx="615" formatCode="0.0000">
                  <c:v>1.518</c:v>
                </c:pt>
                <c:pt idx="616" formatCode="0.0000">
                  <c:v>1.5235999999999972</c:v>
                </c:pt>
                <c:pt idx="617" formatCode="0.0000">
                  <c:v>1.5263</c:v>
                </c:pt>
                <c:pt idx="618" formatCode="0.0000">
                  <c:v>1.5266</c:v>
                </c:pt>
                <c:pt idx="619" formatCode="0.0000">
                  <c:v>1.5267999999999975</c:v>
                </c:pt>
                <c:pt idx="620" formatCode="0.0000">
                  <c:v>1.5197999999999969</c:v>
                </c:pt>
                <c:pt idx="621" formatCode="0.0000">
                  <c:v>1.5143</c:v>
                </c:pt>
                <c:pt idx="622" formatCode="0.0000">
                  <c:v>1.5125</c:v>
                </c:pt>
                <c:pt idx="623" formatCode="0.0000">
                  <c:v>1.5058999999999967</c:v>
                </c:pt>
                <c:pt idx="624" formatCode="0.0000">
                  <c:v>1.4990999999999972</c:v>
                </c:pt>
                <c:pt idx="625" formatCode="0.0000">
                  <c:v>1.4994999999999969</c:v>
                </c:pt>
                <c:pt idx="626" formatCode="0.0000">
                  <c:v>1.499899999999996</c:v>
                </c:pt>
                <c:pt idx="627" formatCode="0.0000">
                  <c:v>1.502</c:v>
                </c:pt>
                <c:pt idx="628">
                  <c:v>1.5014999999999969</c:v>
                </c:pt>
                <c:pt idx="629">
                  <c:v>1.4977999999999967</c:v>
                </c:pt>
                <c:pt idx="630">
                  <c:v>1.4957999999999967</c:v>
                </c:pt>
                <c:pt idx="631">
                  <c:v>1.5008999999999972</c:v>
                </c:pt>
                <c:pt idx="632">
                  <c:v>1.5012999999999972</c:v>
                </c:pt>
                <c:pt idx="633">
                  <c:v>1.5016999999999967</c:v>
                </c:pt>
                <c:pt idx="634">
                  <c:v>1.5105999999999975</c:v>
                </c:pt>
                <c:pt idx="635">
                  <c:v>1.514</c:v>
                </c:pt>
                <c:pt idx="636">
                  <c:v>1.51</c:v>
                </c:pt>
                <c:pt idx="637">
                  <c:v>1.5063</c:v>
                </c:pt>
                <c:pt idx="638">
                  <c:v>1.508</c:v>
                </c:pt>
                <c:pt idx="639">
                  <c:v>1.5083</c:v>
                </c:pt>
                <c:pt idx="640">
                  <c:v>1.5085</c:v>
                </c:pt>
                <c:pt idx="641">
                  <c:v>1.5071999999999972</c:v>
                </c:pt>
                <c:pt idx="642">
                  <c:v>1.5066999999999975</c:v>
                </c:pt>
                <c:pt idx="643">
                  <c:v>1.5088999999999972</c:v>
                </c:pt>
                <c:pt idx="644">
                  <c:v>1.5093999999999972</c:v>
                </c:pt>
                <c:pt idx="645">
                  <c:v>1.5081</c:v>
                </c:pt>
                <c:pt idx="646">
                  <c:v>1.5084</c:v>
                </c:pt>
                <c:pt idx="647">
                  <c:v>1.5086999999999975</c:v>
                </c:pt>
                <c:pt idx="648">
                  <c:v>1.5068999999999972</c:v>
                </c:pt>
                <c:pt idx="649">
                  <c:v>1.5057999999999967</c:v>
                </c:pt>
                <c:pt idx="650">
                  <c:v>1.5045999999999975</c:v>
                </c:pt>
                <c:pt idx="651">
                  <c:v>1.4990999999999972</c:v>
                </c:pt>
                <c:pt idx="652">
                  <c:v>1.4944</c:v>
                </c:pt>
                <c:pt idx="653">
                  <c:v>1.4945999999999975</c:v>
                </c:pt>
                <c:pt idx="654">
                  <c:v>1.4948999999999972</c:v>
                </c:pt>
                <c:pt idx="655">
                  <c:v>1.4964999999999975</c:v>
                </c:pt>
                <c:pt idx="656">
                  <c:v>1.4929999999999974</c:v>
                </c:pt>
                <c:pt idx="657">
                  <c:v>1.4845999999999973</c:v>
                </c:pt>
                <c:pt idx="658">
                  <c:v>1.481799999999996</c:v>
                </c:pt>
                <c:pt idx="659">
                  <c:v>1.48</c:v>
                </c:pt>
                <c:pt idx="660">
                  <c:v>1.4802999999999975</c:v>
                </c:pt>
                <c:pt idx="661">
                  <c:v>1.4805999999999973</c:v>
                </c:pt>
                <c:pt idx="662">
                  <c:v>1.4851999999999972</c:v>
                </c:pt>
                <c:pt idx="663">
                  <c:v>1.4922</c:v>
                </c:pt>
                <c:pt idx="664">
                  <c:v>1.4966999999999973</c:v>
                </c:pt>
                <c:pt idx="665">
                  <c:v>1.5012999999999972</c:v>
                </c:pt>
                <c:pt idx="666">
                  <c:v>1.5030999999999972</c:v>
                </c:pt>
                <c:pt idx="667">
                  <c:v>1.5032999999999972</c:v>
                </c:pt>
                <c:pt idx="668">
                  <c:v>1.5035999999999969</c:v>
                </c:pt>
                <c:pt idx="669">
                  <c:v>1.5032999999999972</c:v>
                </c:pt>
                <c:pt idx="670">
                  <c:v>1.5033999999999972</c:v>
                </c:pt>
                <c:pt idx="671">
                  <c:v>1.5024</c:v>
                </c:pt>
                <c:pt idx="672">
                  <c:v>1.5008999999999972</c:v>
                </c:pt>
                <c:pt idx="673">
                  <c:v>1.5009999999999972</c:v>
                </c:pt>
                <c:pt idx="674">
                  <c:v>1.5011999999999972</c:v>
                </c:pt>
                <c:pt idx="675">
                  <c:v>1.5014999999999969</c:v>
                </c:pt>
                <c:pt idx="676">
                  <c:v>1.5028999999999972</c:v>
                </c:pt>
                <c:pt idx="677">
                  <c:v>1.5025999999999975</c:v>
                </c:pt>
                <c:pt idx="678">
                  <c:v>1.5003</c:v>
                </c:pt>
                <c:pt idx="679">
                  <c:v>1.4987999999999972</c:v>
                </c:pt>
                <c:pt idx="680">
                  <c:v>1.4968999999999972</c:v>
                </c:pt>
                <c:pt idx="681">
                  <c:v>1.4971999999999972</c:v>
                </c:pt>
                <c:pt idx="682">
                  <c:v>1.4974999999999969</c:v>
                </c:pt>
                <c:pt idx="683">
                  <c:v>1.4943</c:v>
                </c:pt>
                <c:pt idx="684">
                  <c:v>1.4905999999999973</c:v>
                </c:pt>
                <c:pt idx="685">
                  <c:v>1.4885999999999973</c:v>
                </c:pt>
                <c:pt idx="686">
                  <c:v>1.486</c:v>
                </c:pt>
                <c:pt idx="687">
                  <c:v>1.479799999999996</c:v>
                </c:pt>
                <c:pt idx="688">
                  <c:v>1.4801</c:v>
                </c:pt>
                <c:pt idx="689">
                  <c:v>1.4803999999999975</c:v>
                </c:pt>
                <c:pt idx="690">
                  <c:v>1.475699999999996</c:v>
                </c:pt>
                <c:pt idx="691">
                  <c:v>1.4710999999999972</c:v>
                </c:pt>
                <c:pt idx="692">
                  <c:v>1.4782999999999975</c:v>
                </c:pt>
                <c:pt idx="693">
                  <c:v>1.4921</c:v>
                </c:pt>
                <c:pt idx="694">
                  <c:v>1.5023</c:v>
                </c:pt>
                <c:pt idx="695">
                  <c:v>1.5025999999999975</c:v>
                </c:pt>
                <c:pt idx="696">
                  <c:v>1.5031999999999972</c:v>
                </c:pt>
                <c:pt idx="697">
                  <c:v>1.5126999999999975</c:v>
                </c:pt>
                <c:pt idx="698">
                  <c:v>1.5196999999999969</c:v>
                </c:pt>
                <c:pt idx="699">
                  <c:v>1.5212999999999972</c:v>
                </c:pt>
                <c:pt idx="700">
                  <c:v>1.5231999999999974</c:v>
                </c:pt>
                <c:pt idx="701">
                  <c:v>1.5225</c:v>
                </c:pt>
                <c:pt idx="702">
                  <c:v>1.5227999999999975</c:v>
                </c:pt>
                <c:pt idx="703">
                  <c:v>1.5230999999999972</c:v>
                </c:pt>
                <c:pt idx="704">
                  <c:v>1.5218999999999967</c:v>
                </c:pt>
                <c:pt idx="705">
                  <c:v>1.5208999999999973</c:v>
                </c:pt>
                <c:pt idx="706">
                  <c:v>1.5196999999999969</c:v>
                </c:pt>
                <c:pt idx="707">
                  <c:v>1.5184</c:v>
                </c:pt>
                <c:pt idx="708">
                  <c:v>1.5172999999999972</c:v>
                </c:pt>
                <c:pt idx="709">
                  <c:v>1.517599999999997</c:v>
                </c:pt>
                <c:pt idx="710">
                  <c:v>1.5177999999999969</c:v>
                </c:pt>
                <c:pt idx="711">
                  <c:v>1.5178999999999967</c:v>
                </c:pt>
                <c:pt idx="712">
                  <c:v>1.5173999999999972</c:v>
                </c:pt>
                <c:pt idx="713">
                  <c:v>1.5158999999999967</c:v>
                </c:pt>
                <c:pt idx="714">
                  <c:v>1.5161</c:v>
                </c:pt>
                <c:pt idx="715">
                  <c:v>1.5156999999999969</c:v>
                </c:pt>
                <c:pt idx="716">
                  <c:v>1.516</c:v>
                </c:pt>
                <c:pt idx="717">
                  <c:v>1.5163</c:v>
                </c:pt>
                <c:pt idx="718">
                  <c:v>1.5158999999999967</c:v>
                </c:pt>
                <c:pt idx="719">
                  <c:v>1.5146999999999975</c:v>
                </c:pt>
                <c:pt idx="720">
                  <c:v>1.514</c:v>
                </c:pt>
                <c:pt idx="721">
                  <c:v>1.5129999999999972</c:v>
                </c:pt>
                <c:pt idx="722">
                  <c:v>1.5118999999999967</c:v>
                </c:pt>
                <c:pt idx="723">
                  <c:v>1.5122</c:v>
                </c:pt>
                <c:pt idx="724">
                  <c:v>1.5125</c:v>
                </c:pt>
                <c:pt idx="725">
                  <c:v>1.5115999999999969</c:v>
                </c:pt>
                <c:pt idx="726">
                  <c:v>1.5129999999999972</c:v>
                </c:pt>
                <c:pt idx="727">
                  <c:v>1.5132999999999972</c:v>
                </c:pt>
                <c:pt idx="728">
                  <c:v>1.5122</c:v>
                </c:pt>
                <c:pt idx="729">
                  <c:v>1.5111999999999972</c:v>
                </c:pt>
                <c:pt idx="730">
                  <c:v>1.5113999999999972</c:v>
                </c:pt>
                <c:pt idx="731">
                  <c:v>1.5115999999999969</c:v>
                </c:pt>
                <c:pt idx="732">
                  <c:v>1.5087999999999973</c:v>
                </c:pt>
                <c:pt idx="733">
                  <c:v>1.5081</c:v>
                </c:pt>
                <c:pt idx="734">
                  <c:v>1.5105</c:v>
                </c:pt>
                <c:pt idx="735">
                  <c:v>1.5071999999999972</c:v>
                </c:pt>
                <c:pt idx="736">
                  <c:v>1.5065999999999975</c:v>
                </c:pt>
                <c:pt idx="737">
                  <c:v>1.5068999999999972</c:v>
                </c:pt>
                <c:pt idx="738">
                  <c:v>1.5071999999999972</c:v>
                </c:pt>
                <c:pt idx="739">
                  <c:v>1.5058999999999967</c:v>
                </c:pt>
                <c:pt idx="740">
                  <c:v>1.5038999999999962</c:v>
                </c:pt>
                <c:pt idx="741">
                  <c:v>1.5033999999999972</c:v>
                </c:pt>
                <c:pt idx="742">
                  <c:v>1.5023</c:v>
                </c:pt>
                <c:pt idx="743">
                  <c:v>1.5014999999999969</c:v>
                </c:pt>
                <c:pt idx="744">
                  <c:v>1.5017999999999967</c:v>
                </c:pt>
                <c:pt idx="745">
                  <c:v>1.502</c:v>
                </c:pt>
                <c:pt idx="746">
                  <c:v>1.5010999999999972</c:v>
                </c:pt>
                <c:pt idx="747">
                  <c:v>1.5004</c:v>
                </c:pt>
                <c:pt idx="748">
                  <c:v>1.4994999999999969</c:v>
                </c:pt>
                <c:pt idx="749">
                  <c:v>1.4984999999999975</c:v>
                </c:pt>
                <c:pt idx="750">
                  <c:v>1.4977999999999967</c:v>
                </c:pt>
                <c:pt idx="751">
                  <c:v>1.4981</c:v>
                </c:pt>
                <c:pt idx="752">
                  <c:v>1.4984</c:v>
                </c:pt>
                <c:pt idx="753">
                  <c:v>1.4976999999999967</c:v>
                </c:pt>
                <c:pt idx="754">
                  <c:v>1.4912999999999972</c:v>
                </c:pt>
                <c:pt idx="755">
                  <c:v>1.4842</c:v>
                </c:pt>
                <c:pt idx="756">
                  <c:v>1.4761</c:v>
                </c:pt>
                <c:pt idx="757">
                  <c:v>1.4711999999999972</c:v>
                </c:pt>
                <c:pt idx="758">
                  <c:v>1.4713999999999969</c:v>
                </c:pt>
                <c:pt idx="759">
                  <c:v>1.471699999999996</c:v>
                </c:pt>
                <c:pt idx="760">
                  <c:v>1.4629999999999972</c:v>
                </c:pt>
                <c:pt idx="761">
                  <c:v>1.455599999999996</c:v>
                </c:pt>
                <c:pt idx="762">
                  <c:v>1.4510999999999969</c:v>
                </c:pt>
                <c:pt idx="763">
                  <c:v>1.454</c:v>
                </c:pt>
                <c:pt idx="764">
                  <c:v>1.457699999999996</c:v>
                </c:pt>
                <c:pt idx="765">
                  <c:v>1.458</c:v>
                </c:pt>
                <c:pt idx="766">
                  <c:v>1.4582999999999975</c:v>
                </c:pt>
                <c:pt idx="767">
                  <c:v>1.4644999999999972</c:v>
                </c:pt>
                <c:pt idx="768">
                  <c:v>1.4682999999999975</c:v>
                </c:pt>
                <c:pt idx="769">
                  <c:v>1.4749999999999972</c:v>
                </c:pt>
                <c:pt idx="770">
                  <c:v>1.481799999999996</c:v>
                </c:pt>
                <c:pt idx="771">
                  <c:v>1.4869999999999972</c:v>
                </c:pt>
                <c:pt idx="772">
                  <c:v>1.4871999999999972</c:v>
                </c:pt>
                <c:pt idx="773">
                  <c:v>1.4874999999999969</c:v>
                </c:pt>
                <c:pt idx="774">
                  <c:v>1.4903999999999975</c:v>
                </c:pt>
                <c:pt idx="775">
                  <c:v>1.4904999999999975</c:v>
                </c:pt>
                <c:pt idx="776">
                  <c:v>1.4830999999999972</c:v>
                </c:pt>
                <c:pt idx="777">
                  <c:v>1.4745999999999972</c:v>
                </c:pt>
                <c:pt idx="778">
                  <c:v>1.4698999999999958</c:v>
                </c:pt>
                <c:pt idx="779">
                  <c:v>1.4701</c:v>
                </c:pt>
                <c:pt idx="780">
                  <c:v>1.4703999999999975</c:v>
                </c:pt>
                <c:pt idx="781">
                  <c:v>1.4650999999999972</c:v>
                </c:pt>
                <c:pt idx="782">
                  <c:v>1.4623999999999973</c:v>
                </c:pt>
                <c:pt idx="783">
                  <c:v>1.463599999999996</c:v>
                </c:pt>
                <c:pt idx="784">
                  <c:v>1.4605999999999972</c:v>
                </c:pt>
                <c:pt idx="785">
                  <c:v>1.4593999999999967</c:v>
                </c:pt>
                <c:pt idx="786">
                  <c:v>1.459699999999996</c:v>
                </c:pt>
                <c:pt idx="787">
                  <c:v>1.4598999999999958</c:v>
                </c:pt>
                <c:pt idx="788">
                  <c:v>1.456</c:v>
                </c:pt>
                <c:pt idx="789">
                  <c:v>1.4502999999999973</c:v>
                </c:pt>
                <c:pt idx="790">
                  <c:v>1.446</c:v>
                </c:pt>
                <c:pt idx="791">
                  <c:v>1.4407999999999972</c:v>
                </c:pt>
                <c:pt idx="792">
                  <c:v>1.4371999999999967</c:v>
                </c:pt>
                <c:pt idx="793">
                  <c:v>1.437399999999996</c:v>
                </c:pt>
                <c:pt idx="794">
                  <c:v>1.4376999999999958</c:v>
                </c:pt>
                <c:pt idx="795">
                  <c:v>1.4379999999999951</c:v>
                </c:pt>
                <c:pt idx="796">
                  <c:v>1.4382999999999972</c:v>
                </c:pt>
                <c:pt idx="797">
                  <c:v>1.4345999999999972</c:v>
                </c:pt>
                <c:pt idx="798">
                  <c:v>1.4283999999999972</c:v>
                </c:pt>
                <c:pt idx="799">
                  <c:v>1.4229999999999969</c:v>
                </c:pt>
                <c:pt idx="800">
                  <c:v>1.423299999999996</c:v>
                </c:pt>
                <c:pt idx="801">
                  <c:v>1.4234999999999958</c:v>
                </c:pt>
                <c:pt idx="802">
                  <c:v>1.4209999999999969</c:v>
                </c:pt>
                <c:pt idx="803">
                  <c:v>1.4234999999999958</c:v>
                </c:pt>
                <c:pt idx="804">
                  <c:v>1.4248999999999969</c:v>
                </c:pt>
                <c:pt idx="805">
                  <c:v>1.4322999999999972</c:v>
                </c:pt>
                <c:pt idx="806">
                  <c:v>1.4409999999999969</c:v>
                </c:pt>
                <c:pt idx="807">
                  <c:v>1.4412999999999967</c:v>
                </c:pt>
                <c:pt idx="808">
                  <c:v>1.441599999999996</c:v>
                </c:pt>
                <c:pt idx="809">
                  <c:v>1.4449999999999972</c:v>
                </c:pt>
                <c:pt idx="810">
                  <c:v>1.4473999999999967</c:v>
                </c:pt>
                <c:pt idx="811">
                  <c:v>1.455099999999997</c:v>
                </c:pt>
                <c:pt idx="812">
                  <c:v>1.4553999999999967</c:v>
                </c:pt>
                <c:pt idx="813">
                  <c:v>1.455699999999996</c:v>
                </c:pt>
                <c:pt idx="814">
                  <c:v>1.4558999999999955</c:v>
                </c:pt>
                <c:pt idx="815">
                  <c:v>1.4561999999999975</c:v>
                </c:pt>
                <c:pt idx="816">
                  <c:v>1.4672999999999969</c:v>
                </c:pt>
                <c:pt idx="817">
                  <c:v>1.4713999999999969</c:v>
                </c:pt>
                <c:pt idx="818">
                  <c:v>1.4725999999999972</c:v>
                </c:pt>
                <c:pt idx="819">
                  <c:v>1.4727999999999974</c:v>
                </c:pt>
                <c:pt idx="820">
                  <c:v>1.4725999999999972</c:v>
                </c:pt>
                <c:pt idx="821">
                  <c:v>1.4728999999999972</c:v>
                </c:pt>
                <c:pt idx="822">
                  <c:v>1.4731999999999972</c:v>
                </c:pt>
                <c:pt idx="823">
                  <c:v>1.468</c:v>
                </c:pt>
                <c:pt idx="824">
                  <c:v>1.4566999999999974</c:v>
                </c:pt>
                <c:pt idx="825">
                  <c:v>1.4482999999999973</c:v>
                </c:pt>
                <c:pt idx="826">
                  <c:v>1.4416999999999958</c:v>
                </c:pt>
                <c:pt idx="827">
                  <c:v>1.4412999999999967</c:v>
                </c:pt>
                <c:pt idx="828">
                  <c:v>1.441599999999996</c:v>
                </c:pt>
                <c:pt idx="829">
                  <c:v>1.4417999999999955</c:v>
                </c:pt>
                <c:pt idx="830">
                  <c:v>1.4418999999999953</c:v>
                </c:pt>
                <c:pt idx="831">
                  <c:v>1.4386999999999972</c:v>
                </c:pt>
                <c:pt idx="832">
                  <c:v>1.429499999999996</c:v>
                </c:pt>
                <c:pt idx="833">
                  <c:v>1.42</c:v>
                </c:pt>
                <c:pt idx="834">
                  <c:v>1.4130999999999967</c:v>
                </c:pt>
                <c:pt idx="835">
                  <c:v>1.413299999999996</c:v>
                </c:pt>
                <c:pt idx="836">
                  <c:v>1.4135999999999953</c:v>
                </c:pt>
                <c:pt idx="837">
                  <c:v>1.4076999999999953</c:v>
                </c:pt>
                <c:pt idx="838">
                  <c:v>1.4042999999999972</c:v>
                </c:pt>
                <c:pt idx="839">
                  <c:v>1.3957999999999975</c:v>
                </c:pt>
                <c:pt idx="840">
                  <c:v>1.3894</c:v>
                </c:pt>
                <c:pt idx="841">
                  <c:v>1.3815999999999975</c:v>
                </c:pt>
                <c:pt idx="842">
                  <c:v>1.3818999999999972</c:v>
                </c:pt>
                <c:pt idx="843">
                  <c:v>1.3821000000000001</c:v>
                </c:pt>
                <c:pt idx="844">
                  <c:v>1.3735999999999975</c:v>
                </c:pt>
                <c:pt idx="845">
                  <c:v>1.3678999999999972</c:v>
                </c:pt>
                <c:pt idx="846">
                  <c:v>1.3632</c:v>
                </c:pt>
                <c:pt idx="847">
                  <c:v>1.3586</c:v>
                </c:pt>
                <c:pt idx="848">
                  <c:v>1.3591</c:v>
                </c:pt>
                <c:pt idx="849">
                  <c:v>1.3598999999999974</c:v>
                </c:pt>
                <c:pt idx="850">
                  <c:v>1.3602000000000001</c:v>
                </c:pt>
                <c:pt idx="851">
                  <c:v>1.3611</c:v>
                </c:pt>
                <c:pt idx="852">
                  <c:v>1.3647</c:v>
                </c:pt>
                <c:pt idx="853">
                  <c:v>1.3714</c:v>
                </c:pt>
                <c:pt idx="854">
                  <c:v>1.3774</c:v>
                </c:pt>
                <c:pt idx="855">
                  <c:v>1.3808</c:v>
                </c:pt>
                <c:pt idx="856">
                  <c:v>1.381</c:v>
                </c:pt>
                <c:pt idx="857">
                  <c:v>1.3813</c:v>
                </c:pt>
                <c:pt idx="858">
                  <c:v>1.3861000000000001</c:v>
                </c:pt>
                <c:pt idx="859">
                  <c:v>1.3855</c:v>
                </c:pt>
                <c:pt idx="860">
                  <c:v>1.3831</c:v>
                </c:pt>
                <c:pt idx="861">
                  <c:v>1.3834</c:v>
                </c:pt>
                <c:pt idx="862">
                  <c:v>1.3807</c:v>
                </c:pt>
                <c:pt idx="863">
                  <c:v>1.381</c:v>
                </c:pt>
                <c:pt idx="864">
                  <c:v>1.3813</c:v>
                </c:pt>
                <c:pt idx="865">
                  <c:v>1.3791</c:v>
                </c:pt>
                <c:pt idx="866">
                  <c:v>1.3769</c:v>
                </c:pt>
                <c:pt idx="867">
                  <c:v>1.3769</c:v>
                </c:pt>
                <c:pt idx="868">
                  <c:v>1.3767</c:v>
                </c:pt>
                <c:pt idx="869">
                  <c:v>1.3788</c:v>
                </c:pt>
                <c:pt idx="870">
                  <c:v>1.3791</c:v>
                </c:pt>
                <c:pt idx="871">
                  <c:v>1.3794</c:v>
                </c:pt>
                <c:pt idx="872">
                  <c:v>1.3815</c:v>
                </c:pt>
                <c:pt idx="873">
                  <c:v>1.3852</c:v>
                </c:pt>
                <c:pt idx="874" formatCode="0.0000">
                  <c:v>1.3919999999999972</c:v>
                </c:pt>
                <c:pt idx="875">
                  <c:v>1.3998999999999973</c:v>
                </c:pt>
                <c:pt idx="876">
                  <c:v>1.3998999999999973</c:v>
                </c:pt>
                <c:pt idx="877">
                  <c:v>1.4004999999999972</c:v>
                </c:pt>
                <c:pt idx="878">
                  <c:v>1.3928</c:v>
                </c:pt>
                <c:pt idx="879">
                  <c:v>1.3895999999999975</c:v>
                </c:pt>
                <c:pt idx="880">
                  <c:v>1.3909</c:v>
                </c:pt>
                <c:pt idx="881">
                  <c:v>1.3912</c:v>
                </c:pt>
                <c:pt idx="882">
                  <c:v>1.3915999999999975</c:v>
                </c:pt>
                <c:pt idx="883">
                  <c:v>1.3918999999999973</c:v>
                </c:pt>
                <c:pt idx="884">
                  <c:v>1.3920999999999999</c:v>
                </c:pt>
                <c:pt idx="885">
                  <c:v>1.3924000000000001</c:v>
                </c:pt>
                <c:pt idx="886">
                  <c:v>1.3906000000000001</c:v>
                </c:pt>
                <c:pt idx="887">
                  <c:v>1.3864000000000001</c:v>
                </c:pt>
                <c:pt idx="888">
                  <c:v>1.3847</c:v>
                </c:pt>
                <c:pt idx="889">
                  <c:v>1.3854</c:v>
                </c:pt>
                <c:pt idx="890">
                  <c:v>1.3856999999999975</c:v>
                </c:pt>
                <c:pt idx="891">
                  <c:v>1.3859999999999972</c:v>
                </c:pt>
                <c:pt idx="892">
                  <c:v>1.3846000000000001</c:v>
                </c:pt>
                <c:pt idx="893">
                  <c:v>1.3842000000000001</c:v>
                </c:pt>
                <c:pt idx="894">
                  <c:v>1.3816999999999975</c:v>
                </c:pt>
                <c:pt idx="895">
                  <c:v>1.3815999999999975</c:v>
                </c:pt>
                <c:pt idx="896">
                  <c:v>1.3832</c:v>
                </c:pt>
                <c:pt idx="897">
                  <c:v>1.3835</c:v>
                </c:pt>
                <c:pt idx="898">
                  <c:v>1.3837999999999973</c:v>
                </c:pt>
                <c:pt idx="899">
                  <c:v>1.3845000000000001</c:v>
                </c:pt>
                <c:pt idx="900">
                  <c:v>1.3837999999999973</c:v>
                </c:pt>
                <c:pt idx="901">
                  <c:v>1.3827</c:v>
                </c:pt>
                <c:pt idx="902">
                  <c:v>1.3796999999999975</c:v>
                </c:pt>
                <c:pt idx="903">
                  <c:v>1.3825000000000001</c:v>
                </c:pt>
                <c:pt idx="904">
                  <c:v>1.3828</c:v>
                </c:pt>
                <c:pt idx="905">
                  <c:v>1.3852</c:v>
                </c:pt>
                <c:pt idx="906">
                  <c:v>1.3855999999999975</c:v>
                </c:pt>
                <c:pt idx="907">
                  <c:v>1.3861000000000001</c:v>
                </c:pt>
                <c:pt idx="908">
                  <c:v>1.3866000000000001</c:v>
                </c:pt>
                <c:pt idx="909">
                  <c:v>1.3897999999999973</c:v>
                </c:pt>
                <c:pt idx="910">
                  <c:v>1.3900000000000001</c:v>
                </c:pt>
                <c:pt idx="911">
                  <c:v>1.3903000000000001</c:v>
                </c:pt>
                <c:pt idx="912">
                  <c:v>1.3923000000000001</c:v>
                </c:pt>
                <c:pt idx="913">
                  <c:v>1.3924000000000001</c:v>
                </c:pt>
                <c:pt idx="914">
                  <c:v>1.3915999999999975</c:v>
                </c:pt>
                <c:pt idx="915">
                  <c:v>1.3911</c:v>
                </c:pt>
                <c:pt idx="916">
                  <c:v>1.3914</c:v>
                </c:pt>
                <c:pt idx="917">
                  <c:v>1.3916999999999975</c:v>
                </c:pt>
                <c:pt idx="918">
                  <c:v>1.3919999999999972</c:v>
                </c:pt>
                <c:pt idx="919">
                  <c:v>1.3923000000000001</c:v>
                </c:pt>
                <c:pt idx="920">
                  <c:v>1.3926000000000001</c:v>
                </c:pt>
                <c:pt idx="921">
                  <c:v>1.3953</c:v>
                </c:pt>
                <c:pt idx="922">
                  <c:v>1.397</c:v>
                </c:pt>
                <c:pt idx="923">
                  <c:v>1.4018999999999946</c:v>
                </c:pt>
                <c:pt idx="924">
                  <c:v>1.4022999999999972</c:v>
                </c:pt>
                <c:pt idx="925">
                  <c:v>1.4025999999999972</c:v>
                </c:pt>
                <c:pt idx="926">
                  <c:v>1.4047999999999969</c:v>
                </c:pt>
                <c:pt idx="927">
                  <c:v>1.4067999999999969</c:v>
                </c:pt>
                <c:pt idx="928">
                  <c:v>1.411899999999995</c:v>
                </c:pt>
                <c:pt idx="929">
                  <c:v>1.4189999999999969</c:v>
                </c:pt>
                <c:pt idx="930">
                  <c:v>1.4237999999999953</c:v>
                </c:pt>
                <c:pt idx="931">
                  <c:v>1.4240999999999973</c:v>
                </c:pt>
                <c:pt idx="932">
                  <c:v>1.4243999999999974</c:v>
                </c:pt>
                <c:pt idx="933">
                  <c:v>1.4258999999999951</c:v>
                </c:pt>
                <c:pt idx="934">
                  <c:v>1.4281999999999972</c:v>
                </c:pt>
                <c:pt idx="935">
                  <c:v>1.4282999999999972</c:v>
                </c:pt>
                <c:pt idx="936">
                  <c:v>1.4310999999999969</c:v>
                </c:pt>
                <c:pt idx="937">
                  <c:v>1.431399999999996</c:v>
                </c:pt>
                <c:pt idx="938">
                  <c:v>1.4316999999999958</c:v>
                </c:pt>
                <c:pt idx="939" formatCode="0.0000">
                  <c:v>1.4319999999999951</c:v>
                </c:pt>
                <c:pt idx="940" formatCode="0.0000">
                  <c:v>1.4324999999999974</c:v>
                </c:pt>
                <c:pt idx="941" formatCode="0.0000">
                  <c:v>1.4364999999999974</c:v>
                </c:pt>
                <c:pt idx="942" formatCode="0.0000">
                  <c:v>1.4446999999999972</c:v>
                </c:pt>
                <c:pt idx="943" formatCode="0.0000">
                  <c:v>1.4528999999999972</c:v>
                </c:pt>
                <c:pt idx="944" formatCode="0.0000">
                  <c:v>1.466</c:v>
                </c:pt>
                <c:pt idx="945" formatCode="0.0000">
                  <c:v>1.4662999999999975</c:v>
                </c:pt>
                <c:pt idx="946" formatCode="0.0000">
                  <c:v>1.4665999999999972</c:v>
                </c:pt>
                <c:pt idx="947">
                  <c:v>1.479899999999996</c:v>
                </c:pt>
                <c:pt idx="948" formatCode="0.0000">
                  <c:v>1.489899999999996</c:v>
                </c:pt>
                <c:pt idx="949">
                  <c:v>1.5002</c:v>
                </c:pt>
                <c:pt idx="950">
                  <c:v>1.4982</c:v>
                </c:pt>
                <c:pt idx="951">
                  <c:v>1.4912999999999972</c:v>
                </c:pt>
                <c:pt idx="952">
                  <c:v>1.4915999999999969</c:v>
                </c:pt>
                <c:pt idx="953">
                  <c:v>1.491899999999996</c:v>
                </c:pt>
                <c:pt idx="954">
                  <c:v>1.4911999999999972</c:v>
                </c:pt>
                <c:pt idx="955">
                  <c:v>1.5029999999999972</c:v>
                </c:pt>
                <c:pt idx="956">
                  <c:v>1.5168999999999973</c:v>
                </c:pt>
                <c:pt idx="957">
                  <c:v>1.524</c:v>
                </c:pt>
                <c:pt idx="958">
                  <c:v>1.5232999999999972</c:v>
                </c:pt>
                <c:pt idx="959">
                  <c:v>1.5235999999999972</c:v>
                </c:pt>
                <c:pt idx="960">
                  <c:v>1.5238999999999967</c:v>
                </c:pt>
                <c:pt idx="961">
                  <c:v>1.5273999999999972</c:v>
                </c:pt>
                <c:pt idx="962">
                  <c:v>1.5343</c:v>
                </c:pt>
                <c:pt idx="963">
                  <c:v>1.5437999999999972</c:v>
                </c:pt>
                <c:pt idx="964">
                  <c:v>1.5594999999999974</c:v>
                </c:pt>
                <c:pt idx="965">
                  <c:v>1.5597999999999972</c:v>
                </c:pt>
                <c:pt idx="966">
                  <c:v>1.5601</c:v>
                </c:pt>
                <c:pt idx="967">
                  <c:v>1.5607</c:v>
                </c:pt>
                <c:pt idx="968">
                  <c:v>1.577</c:v>
                </c:pt>
                <c:pt idx="969">
                  <c:v>1.5793999999999973</c:v>
                </c:pt>
                <c:pt idx="970">
                  <c:v>1.5715999999999974</c:v>
                </c:pt>
                <c:pt idx="971">
                  <c:v>1.5655999999999972</c:v>
                </c:pt>
                <c:pt idx="972">
                  <c:v>1.5606</c:v>
                </c:pt>
                <c:pt idx="973">
                  <c:v>1.5609</c:v>
                </c:pt>
                <c:pt idx="974">
                  <c:v>1.5611999999999973</c:v>
                </c:pt>
                <c:pt idx="975">
                  <c:v>1.5576999999999972</c:v>
                </c:pt>
                <c:pt idx="976">
                  <c:v>1.552</c:v>
                </c:pt>
                <c:pt idx="977">
                  <c:v>1.5488</c:v>
                </c:pt>
                <c:pt idx="978">
                  <c:v>1.5456999999999972</c:v>
                </c:pt>
                <c:pt idx="979">
                  <c:v>1.548</c:v>
                </c:pt>
                <c:pt idx="980">
                  <c:v>1.5483</c:v>
                </c:pt>
                <c:pt idx="981">
                  <c:v>1.5486</c:v>
                </c:pt>
                <c:pt idx="982">
                  <c:v>1.5575999999999972</c:v>
                </c:pt>
                <c:pt idx="983">
                  <c:v>1.5649</c:v>
                </c:pt>
                <c:pt idx="984">
                  <c:v>1.5581</c:v>
                </c:pt>
                <c:pt idx="985">
                  <c:v>1.5569</c:v>
                </c:pt>
                <c:pt idx="986">
                  <c:v>1.5542</c:v>
                </c:pt>
                <c:pt idx="987">
                  <c:v>1.5544</c:v>
                </c:pt>
                <c:pt idx="988">
                  <c:v>1.5547</c:v>
                </c:pt>
                <c:pt idx="989">
                  <c:v>1.5522</c:v>
                </c:pt>
                <c:pt idx="990">
                  <c:v>1.5433999999999974</c:v>
                </c:pt>
                <c:pt idx="991">
                  <c:v>1.5286999999999975</c:v>
                </c:pt>
                <c:pt idx="992">
                  <c:v>1.5188999999999973</c:v>
                </c:pt>
                <c:pt idx="993">
                  <c:v>1.5125</c:v>
                </c:pt>
                <c:pt idx="994">
                  <c:v>1.5127999999999973</c:v>
                </c:pt>
                <c:pt idx="995">
                  <c:v>1.5130999999999972</c:v>
                </c:pt>
                <c:pt idx="996">
                  <c:v>1.5176999999999969</c:v>
                </c:pt>
                <c:pt idx="997">
                  <c:v>1.5275999999999972</c:v>
                </c:pt>
                <c:pt idx="998">
                  <c:v>1.5355999999999972</c:v>
                </c:pt>
                <c:pt idx="999">
                  <c:v>1.5367999999999975</c:v>
                </c:pt>
                <c:pt idx="1000">
                  <c:v>1.5395999999999972</c:v>
                </c:pt>
                <c:pt idx="1001">
                  <c:v>1.5398999999999969</c:v>
                </c:pt>
                <c:pt idx="1002">
                  <c:v>1.5402</c:v>
                </c:pt>
                <c:pt idx="1003">
                  <c:v>1.5390999999999972</c:v>
                </c:pt>
                <c:pt idx="1004">
                  <c:v>1.5333999999999972</c:v>
                </c:pt>
                <c:pt idx="1005">
                  <c:v>1.5316999999999972</c:v>
                </c:pt>
                <c:pt idx="1006">
                  <c:v>1.5253999999999972</c:v>
                </c:pt>
                <c:pt idx="1007">
                  <c:v>1.5297999999999969</c:v>
                </c:pt>
                <c:pt idx="1008">
                  <c:v>1.5301</c:v>
                </c:pt>
                <c:pt idx="1009">
                  <c:v>1.5304</c:v>
                </c:pt>
                <c:pt idx="1010">
                  <c:v>1.5305</c:v>
                </c:pt>
                <c:pt idx="1011">
                  <c:v>1.5257999999999969</c:v>
                </c:pt>
                <c:pt idx="1012">
                  <c:v>1.5194999999999972</c:v>
                </c:pt>
                <c:pt idx="1013">
                  <c:v>1.5107999999999973</c:v>
                </c:pt>
                <c:pt idx="1014">
                  <c:v>1.5058999999999967</c:v>
                </c:pt>
                <c:pt idx="1015">
                  <c:v>1.5062</c:v>
                </c:pt>
                <c:pt idx="1016">
                  <c:v>1.5065</c:v>
                </c:pt>
                <c:pt idx="1017">
                  <c:v>1.5028999999999972</c:v>
                </c:pt>
                <c:pt idx="1018">
                  <c:v>1.4973999999999972</c:v>
                </c:pt>
                <c:pt idx="1019">
                  <c:v>1.4928999999999972</c:v>
                </c:pt>
                <c:pt idx="1020">
                  <c:v>1.5014999999999969</c:v>
                </c:pt>
                <c:pt idx="1021">
                  <c:v>1.5130999999999972</c:v>
                </c:pt>
                <c:pt idx="1022">
                  <c:v>1.5133999999999972</c:v>
                </c:pt>
                <c:pt idx="1023">
                  <c:v>1.5136999999999969</c:v>
                </c:pt>
                <c:pt idx="1024">
                  <c:v>1.5226999999999975</c:v>
                </c:pt>
                <c:pt idx="1025">
                  <c:v>1.5269999999999972</c:v>
                </c:pt>
                <c:pt idx="1026">
                  <c:v>1.5308999999999975</c:v>
                </c:pt>
                <c:pt idx="1027">
                  <c:v>1.5330999999999972</c:v>
                </c:pt>
                <c:pt idx="1028">
                  <c:v>1.536</c:v>
                </c:pt>
                <c:pt idx="1029">
                  <c:v>1.5363</c:v>
                </c:pt>
                <c:pt idx="1030">
                  <c:v>1.5366</c:v>
                </c:pt>
                <c:pt idx="1031">
                  <c:v>1.5424</c:v>
                </c:pt>
                <c:pt idx="1032">
                  <c:v>1.5429999999999975</c:v>
                </c:pt>
                <c:pt idx="1033">
                  <c:v>1.5373999999999972</c:v>
                </c:pt>
                <c:pt idx="1034">
                  <c:v>1.5382</c:v>
                </c:pt>
                <c:pt idx="1035">
                  <c:v>1.5408999999999975</c:v>
                </c:pt>
                <c:pt idx="1036">
                  <c:v>1.5411999999999972</c:v>
                </c:pt>
                <c:pt idx="1037">
                  <c:v>1.5414999999999972</c:v>
                </c:pt>
                <c:pt idx="1038">
                  <c:v>1.5382</c:v>
                </c:pt>
                <c:pt idx="1039">
                  <c:v>1.5361</c:v>
                </c:pt>
                <c:pt idx="1040">
                  <c:v>1.532</c:v>
                </c:pt>
                <c:pt idx="1041">
                  <c:v>1.5318999999999969</c:v>
                </c:pt>
                <c:pt idx="1042">
                  <c:v>1.5303</c:v>
                </c:pt>
                <c:pt idx="1043">
                  <c:v>1.5306</c:v>
                </c:pt>
                <c:pt idx="1044">
                  <c:v>1.5308999999999975</c:v>
                </c:pt>
                <c:pt idx="1045">
                  <c:v>1.5249999999999972</c:v>
                </c:pt>
                <c:pt idx="1046">
                  <c:v>1.5196999999999969</c:v>
                </c:pt>
                <c:pt idx="1047">
                  <c:v>1.5108999999999972</c:v>
                </c:pt>
                <c:pt idx="1048">
                  <c:v>1.5073999999999972</c:v>
                </c:pt>
                <c:pt idx="1049">
                  <c:v>1.5057999999999967</c:v>
                </c:pt>
                <c:pt idx="1050">
                  <c:v>1.5061</c:v>
                </c:pt>
                <c:pt idx="1051">
                  <c:v>1.5065</c:v>
                </c:pt>
                <c:pt idx="1052">
                  <c:v>1.5127999999999973</c:v>
                </c:pt>
                <c:pt idx="1053">
                  <c:v>1.5205</c:v>
                </c:pt>
                <c:pt idx="1054">
                  <c:v>1.5286</c:v>
                </c:pt>
                <c:pt idx="1055">
                  <c:v>1.5257999999999969</c:v>
                </c:pt>
                <c:pt idx="1056">
                  <c:v>1.5221</c:v>
                </c:pt>
                <c:pt idx="1057">
                  <c:v>1.5225</c:v>
                </c:pt>
                <c:pt idx="1058">
                  <c:v>1.5227999999999975</c:v>
                </c:pt>
                <c:pt idx="1059">
                  <c:v>1.5196999999999969</c:v>
                </c:pt>
                <c:pt idx="1060">
                  <c:v>1.5148999999999972</c:v>
                </c:pt>
                <c:pt idx="1061">
                  <c:v>1.5116999999999969</c:v>
                </c:pt>
                <c:pt idx="1062">
                  <c:v>1.5124</c:v>
                </c:pt>
                <c:pt idx="1063">
                  <c:v>1.5114999999999972</c:v>
                </c:pt>
                <c:pt idx="1064">
                  <c:v>1.5117999999999967</c:v>
                </c:pt>
                <c:pt idx="1065">
                  <c:v>1.5121</c:v>
                </c:pt>
                <c:pt idx="1066">
                  <c:v>1.5113999999999972</c:v>
                </c:pt>
                <c:pt idx="1067">
                  <c:v>1.5101</c:v>
                </c:pt>
                <c:pt idx="1068">
                  <c:v>1.5109999999999972</c:v>
                </c:pt>
                <c:pt idx="1069">
                  <c:v>1.5142</c:v>
                </c:pt>
                <c:pt idx="1070">
                  <c:v>1.5134999999999972</c:v>
                </c:pt>
                <c:pt idx="1071">
                  <c:v>1.5138999999999967</c:v>
                </c:pt>
                <c:pt idx="1072">
                  <c:v>1.5142</c:v>
                </c:pt>
                <c:pt idx="1073">
                  <c:v>1.5129999999999972</c:v>
                </c:pt>
                <c:pt idx="1074">
                  <c:v>1.5147999999999973</c:v>
                </c:pt>
                <c:pt idx="1075">
                  <c:v>1.5193999999999972</c:v>
                </c:pt>
                <c:pt idx="1076">
                  <c:v>1.5238999999999967</c:v>
                </c:pt>
                <c:pt idx="1077">
                  <c:v>1.5276999999999969</c:v>
                </c:pt>
                <c:pt idx="1078">
                  <c:v>1.5281</c:v>
                </c:pt>
                <c:pt idx="1079">
                  <c:v>1.5284</c:v>
                </c:pt>
                <c:pt idx="1080">
                  <c:v>1.5286999999999975</c:v>
                </c:pt>
                <c:pt idx="1081">
                  <c:v>1.5290999999999972</c:v>
                </c:pt>
                <c:pt idx="1082">
                  <c:v>1.5381</c:v>
                </c:pt>
                <c:pt idx="1083">
                  <c:v>1.5435999999999972</c:v>
                </c:pt>
                <c:pt idx="1084">
                  <c:v>1.5435999999999972</c:v>
                </c:pt>
                <c:pt idx="1085">
                  <c:v>1.544</c:v>
                </c:pt>
                <c:pt idx="1086">
                  <c:v>1.5443</c:v>
                </c:pt>
                <c:pt idx="1087">
                  <c:v>1.5454999999999972</c:v>
                </c:pt>
                <c:pt idx="1088">
                  <c:v>1.5454999999999972</c:v>
                </c:pt>
                <c:pt idx="1089">
                  <c:v>1.5470999999999973</c:v>
                </c:pt>
                <c:pt idx="1090">
                  <c:v>1.5473999999999974</c:v>
                </c:pt>
                <c:pt idx="1091">
                  <c:v>1.5525</c:v>
                </c:pt>
                <c:pt idx="1092">
                  <c:v>1.5528</c:v>
                </c:pt>
                <c:pt idx="1093">
                  <c:v>1.5530999999999973</c:v>
                </c:pt>
                <c:pt idx="1094">
                  <c:v>1.5591999999999973</c:v>
                </c:pt>
                <c:pt idx="1095">
                  <c:v>1.5623</c:v>
                </c:pt>
                <c:pt idx="1096">
                  <c:v>1.5593999999999972</c:v>
                </c:pt>
                <c:pt idx="1097">
                  <c:v>1.5638999999999972</c:v>
                </c:pt>
                <c:pt idx="1098">
                  <c:v>1.5662</c:v>
                </c:pt>
                <c:pt idx="1099">
                  <c:v>1.5665</c:v>
                </c:pt>
                <c:pt idx="1100">
                  <c:v>1.5669</c:v>
                </c:pt>
                <c:pt idx="1101">
                  <c:v>1.5668</c:v>
                </c:pt>
                <c:pt idx="1102">
                  <c:v>1.5658999999999972</c:v>
                </c:pt>
                <c:pt idx="1103">
                  <c:v>1.5644</c:v>
                </c:pt>
                <c:pt idx="1104">
                  <c:v>1.5610999999999975</c:v>
                </c:pt>
                <c:pt idx="1105">
                  <c:v>1.5589999999999975</c:v>
                </c:pt>
                <c:pt idx="1106">
                  <c:v>1.5592999999999972</c:v>
                </c:pt>
                <c:pt idx="1107">
                  <c:v>1.5595999999999972</c:v>
                </c:pt>
                <c:pt idx="1108">
                  <c:v>1.5641</c:v>
                </c:pt>
                <c:pt idx="1109">
                  <c:v>1.5687</c:v>
                </c:pt>
                <c:pt idx="1110">
                  <c:v>1.5685</c:v>
                </c:pt>
                <c:pt idx="1111">
                  <c:v>1.5854999999999972</c:v>
                </c:pt>
                <c:pt idx="1112">
                  <c:v>1.5872999999999975</c:v>
                </c:pt>
                <c:pt idx="1113">
                  <c:v>1.5875999999999972</c:v>
                </c:pt>
                <c:pt idx="1114">
                  <c:v>1.5878999999999972</c:v>
                </c:pt>
                <c:pt idx="1115">
                  <c:v>1.5849</c:v>
                </c:pt>
                <c:pt idx="1116">
                  <c:v>1.5817999999999972</c:v>
                </c:pt>
                <c:pt idx="1117">
                  <c:v>1.5827</c:v>
                </c:pt>
                <c:pt idx="1118">
                  <c:v>1.5827</c:v>
                </c:pt>
                <c:pt idx="1119">
                  <c:v>1.5807</c:v>
                </c:pt>
                <c:pt idx="1120">
                  <c:v>1.5821000000000001</c:v>
                </c:pt>
                <c:pt idx="1121">
                  <c:v>1.5824</c:v>
                </c:pt>
                <c:pt idx="1122">
                  <c:v>1.5802</c:v>
                </c:pt>
                <c:pt idx="1123">
                  <c:v>1.5744</c:v>
                </c:pt>
                <c:pt idx="1124">
                  <c:v>1.5726</c:v>
                </c:pt>
                <c:pt idx="1125">
                  <c:v>1.5753999999999972</c:v>
                </c:pt>
                <c:pt idx="1126">
                  <c:v>1.577</c:v>
                </c:pt>
                <c:pt idx="1127">
                  <c:v>1.5772999999999973</c:v>
                </c:pt>
                <c:pt idx="1128">
                  <c:v>1.5775999999999972</c:v>
                </c:pt>
                <c:pt idx="1129">
                  <c:v>1.5772999999999973</c:v>
                </c:pt>
                <c:pt idx="1130">
                  <c:v>1.5762</c:v>
                </c:pt>
                <c:pt idx="1131">
                  <c:v>1.5746</c:v>
                </c:pt>
                <c:pt idx="1132">
                  <c:v>1.5743</c:v>
                </c:pt>
                <c:pt idx="1133">
                  <c:v>1.5793999999999973</c:v>
                </c:pt>
                <c:pt idx="1134">
                  <c:v>1.5796999999999972</c:v>
                </c:pt>
                <c:pt idx="1135">
                  <c:v>1.58</c:v>
                </c:pt>
                <c:pt idx="1136">
                  <c:v>1.5818999999999972</c:v>
                </c:pt>
                <c:pt idx="1137">
                  <c:v>1.5816999999999974</c:v>
                </c:pt>
                <c:pt idx="1138">
                  <c:v>1.5844</c:v>
                </c:pt>
                <c:pt idx="1139">
                  <c:v>1.5853999999999973</c:v>
                </c:pt>
                <c:pt idx="1140">
                  <c:v>1.5857999999999972</c:v>
                </c:pt>
                <c:pt idx="1141">
                  <c:v>1.5860000000000001</c:v>
                </c:pt>
                <c:pt idx="1142">
                  <c:v>1.5863</c:v>
                </c:pt>
                <c:pt idx="1143">
                  <c:v>1.5852999999999975</c:v>
                </c:pt>
                <c:pt idx="1144">
                  <c:v>1.5831999999999975</c:v>
                </c:pt>
                <c:pt idx="1145">
                  <c:v>1.5833999999999973</c:v>
                </c:pt>
                <c:pt idx="1146">
                  <c:v>1.5835999999999972</c:v>
                </c:pt>
                <c:pt idx="1147">
                  <c:v>1.5838999999999972</c:v>
                </c:pt>
                <c:pt idx="1148">
                  <c:v>1.5842000000000001</c:v>
                </c:pt>
                <c:pt idx="1149">
                  <c:v>1.5845</c:v>
                </c:pt>
                <c:pt idx="1150">
                  <c:v>1.5831999999999975</c:v>
                </c:pt>
                <c:pt idx="1151">
                  <c:v>1.5784</c:v>
                </c:pt>
                <c:pt idx="1152">
                  <c:v>1.5808</c:v>
                </c:pt>
                <c:pt idx="1153">
                  <c:v>1.5833999999999973</c:v>
                </c:pt>
                <c:pt idx="1154">
                  <c:v>1.5884</c:v>
                </c:pt>
                <c:pt idx="1155">
                  <c:v>1.5886</c:v>
                </c:pt>
                <c:pt idx="1156">
                  <c:v>1.5889</c:v>
                </c:pt>
                <c:pt idx="1157">
                  <c:v>1.5929</c:v>
                </c:pt>
                <c:pt idx="1158">
                  <c:v>1.5895999999999972</c:v>
                </c:pt>
                <c:pt idx="1159">
                  <c:v>1.5902000000000001</c:v>
                </c:pt>
                <c:pt idx="1160">
                  <c:v>1.5891</c:v>
                </c:pt>
                <c:pt idx="1161">
                  <c:v>1.5871999999999975</c:v>
                </c:pt>
                <c:pt idx="1162">
                  <c:v>1.5874999999999972</c:v>
                </c:pt>
                <c:pt idx="1163">
                  <c:v>1.5877999999999972</c:v>
                </c:pt>
                <c:pt idx="1164">
                  <c:v>1.5855999999999972</c:v>
                </c:pt>
                <c:pt idx="1165">
                  <c:v>1.5882000000000001</c:v>
                </c:pt>
                <c:pt idx="1166">
                  <c:v>1.5878999999999972</c:v>
                </c:pt>
                <c:pt idx="1167">
                  <c:v>1.5913999999999973</c:v>
                </c:pt>
                <c:pt idx="1168">
                  <c:v>1.5934999999999973</c:v>
                </c:pt>
                <c:pt idx="1169">
                  <c:v>1.5937999999999974</c:v>
                </c:pt>
                <c:pt idx="1170">
                  <c:v>1.5941000000000001</c:v>
                </c:pt>
                <c:pt idx="1171">
                  <c:v>1.5926</c:v>
                </c:pt>
                <c:pt idx="1172">
                  <c:v>1.5872999999999975</c:v>
                </c:pt>
                <c:pt idx="1173">
                  <c:v>1.5888</c:v>
                </c:pt>
                <c:pt idx="1174">
                  <c:v>1.5891</c:v>
                </c:pt>
                <c:pt idx="1175">
                  <c:v>1.5893999999999973</c:v>
                </c:pt>
                <c:pt idx="1176">
                  <c:v>1.5897999999999972</c:v>
                </c:pt>
                <c:pt idx="1177">
                  <c:v>1.5901000000000001</c:v>
                </c:pt>
                <c:pt idx="1178">
                  <c:v>1.5945</c:v>
                </c:pt>
                <c:pt idx="1179">
                  <c:v>1.5931999999999975</c:v>
                </c:pt>
                <c:pt idx="1180">
                  <c:v>1.5935999999999972</c:v>
                </c:pt>
                <c:pt idx="1181">
                  <c:v>1.5988</c:v>
                </c:pt>
                <c:pt idx="1182">
                  <c:v>1.5991</c:v>
                </c:pt>
                <c:pt idx="1183">
                  <c:v>1.5993999999999975</c:v>
                </c:pt>
                <c:pt idx="1184">
                  <c:v>1.5997999999999974</c:v>
                </c:pt>
                <c:pt idx="1185">
                  <c:v>1.5989</c:v>
                </c:pt>
                <c:pt idx="1186">
                  <c:v>1.6012999999999975</c:v>
                </c:pt>
                <c:pt idx="1187">
                  <c:v>1.6044</c:v>
                </c:pt>
                <c:pt idx="1188">
                  <c:v>1.6083000000000001</c:v>
                </c:pt>
                <c:pt idx="1189">
                  <c:v>1.6114999999999975</c:v>
                </c:pt>
                <c:pt idx="1190">
                  <c:v>1.6117999999999972</c:v>
                </c:pt>
                <c:pt idx="1191">
                  <c:v>1.6121000000000001</c:v>
                </c:pt>
                <c:pt idx="1192">
                  <c:v>1.6173999999999975</c:v>
                </c:pt>
                <c:pt idx="1193">
                  <c:v>1.6245000000000001</c:v>
                </c:pt>
                <c:pt idx="1194">
                  <c:v>1.6218999999999972</c:v>
                </c:pt>
                <c:pt idx="1195">
                  <c:v>1.6187</c:v>
                </c:pt>
                <c:pt idx="1196">
                  <c:v>1.6184000000000001</c:v>
                </c:pt>
                <c:pt idx="1197">
                  <c:v>1.6187</c:v>
                </c:pt>
                <c:pt idx="1198">
                  <c:v>1.619</c:v>
                </c:pt>
                <c:pt idx="1199">
                  <c:v>1.6215999999999975</c:v>
                </c:pt>
                <c:pt idx="1200">
                  <c:v>1.6226</c:v>
                </c:pt>
                <c:pt idx="1201">
                  <c:v>1.6242000000000001</c:v>
                </c:pt>
                <c:pt idx="1202">
                  <c:v>1.6212</c:v>
                </c:pt>
                <c:pt idx="1203">
                  <c:v>1.6213</c:v>
                </c:pt>
                <c:pt idx="1204">
                  <c:v>1.6215999999999975</c:v>
                </c:pt>
                <c:pt idx="1205">
                  <c:v>1.6218999999999972</c:v>
                </c:pt>
                <c:pt idx="1206">
                  <c:v>1.6225000000000001</c:v>
                </c:pt>
                <c:pt idx="1207">
                  <c:v>1.6271</c:v>
                </c:pt>
                <c:pt idx="1208">
                  <c:v>1.6282000000000001</c:v>
                </c:pt>
                <c:pt idx="1209">
                  <c:v>1.6295999999999975</c:v>
                </c:pt>
                <c:pt idx="1210">
                  <c:v>1.6325000000000001</c:v>
                </c:pt>
                <c:pt idx="1211">
                  <c:v>1.6328</c:v>
                </c:pt>
                <c:pt idx="1212">
                  <c:v>1.6335</c:v>
                </c:pt>
                <c:pt idx="1213">
                  <c:v>1.6388</c:v>
                </c:pt>
                <c:pt idx="1214">
                  <c:v>1.6433</c:v>
                </c:pt>
                <c:pt idx="1215">
                  <c:v>1.6518999999999973</c:v>
                </c:pt>
                <c:pt idx="1216">
                  <c:v>1.6579999999999973</c:v>
                </c:pt>
                <c:pt idx="1217">
                  <c:v>1.6483000000000001</c:v>
                </c:pt>
                <c:pt idx="1218">
                  <c:v>1.6486000000000001</c:v>
                </c:pt>
                <c:pt idx="1219">
                  <c:v>1.6489</c:v>
                </c:pt>
                <c:pt idx="1220">
                  <c:v>1.6418999999999973</c:v>
                </c:pt>
                <c:pt idx="1221">
                  <c:v>1.6422000000000001</c:v>
                </c:pt>
                <c:pt idx="1222">
                  <c:v>1.6484000000000001</c:v>
                </c:pt>
                <c:pt idx="1223">
                  <c:v>1.6498999999999973</c:v>
                </c:pt>
                <c:pt idx="1224">
                  <c:v>1.6465000000000001</c:v>
                </c:pt>
                <c:pt idx="1225">
                  <c:v>1.6467000000000001</c:v>
                </c:pt>
                <c:pt idx="1226">
                  <c:v>1.647</c:v>
                </c:pt>
                <c:pt idx="1227">
                  <c:v>1.6494</c:v>
                </c:pt>
                <c:pt idx="1228">
                  <c:v>1.6508</c:v>
                </c:pt>
                <c:pt idx="1229">
                  <c:v>1.6521999999999999</c:v>
                </c:pt>
                <c:pt idx="1230">
                  <c:v>1.6535</c:v>
                </c:pt>
                <c:pt idx="1231">
                  <c:v>1.6538999999999973</c:v>
                </c:pt>
                <c:pt idx="1232">
                  <c:v>1.6541999999999999</c:v>
                </c:pt>
                <c:pt idx="1233">
                  <c:v>1.6545000000000001</c:v>
                </c:pt>
                <c:pt idx="1234">
                  <c:v>1.6535</c:v>
                </c:pt>
                <c:pt idx="1235">
                  <c:v>1.6521999999999999</c:v>
                </c:pt>
                <c:pt idx="1236">
                  <c:v>1.6521999999999999</c:v>
                </c:pt>
                <c:pt idx="1237">
                  <c:v>1.6534</c:v>
                </c:pt>
                <c:pt idx="1238">
                  <c:v>1.6536999999999975</c:v>
                </c:pt>
                <c:pt idx="1239" formatCode="0.0000">
                  <c:v>1.6539999999999973</c:v>
                </c:pt>
                <c:pt idx="1240">
                  <c:v>1.6544000000000001</c:v>
                </c:pt>
                <c:pt idx="1241" formatCode="0.0000">
                  <c:v>1.6539999999999973</c:v>
                </c:pt>
                <c:pt idx="1242">
                  <c:v>1.6541999999999999</c:v>
                </c:pt>
                <c:pt idx="1243">
                  <c:v>1.6545000000000001</c:v>
                </c:pt>
                <c:pt idx="1244">
                  <c:v>1.6538999999999973</c:v>
                </c:pt>
                <c:pt idx="1245" formatCode="0.0000">
                  <c:v>1.653</c:v>
                </c:pt>
                <c:pt idx="1246">
                  <c:v>1.6533</c:v>
                </c:pt>
                <c:pt idx="1247">
                  <c:v>1.6535</c:v>
                </c:pt>
                <c:pt idx="1248">
                  <c:v>1.6574</c:v>
                </c:pt>
                <c:pt idx="1249">
                  <c:v>1.6591</c:v>
                </c:pt>
                <c:pt idx="1250" formatCode="0.0000">
                  <c:v>1.6600000000000001</c:v>
                </c:pt>
                <c:pt idx="1251">
                  <c:v>1.6644000000000001</c:v>
                </c:pt>
                <c:pt idx="1252">
                  <c:v>1.6686000000000001</c:v>
                </c:pt>
                <c:pt idx="1253">
                  <c:v>1.6689000000000001</c:v>
                </c:pt>
                <c:pt idx="1254">
                  <c:v>1.6691</c:v>
                </c:pt>
                <c:pt idx="1255">
                  <c:v>1.6722999999999999</c:v>
                </c:pt>
                <c:pt idx="1256">
                  <c:v>1.6748000000000001</c:v>
                </c:pt>
                <c:pt idx="1257">
                  <c:v>1.6757</c:v>
                </c:pt>
                <c:pt idx="1258">
                  <c:v>1.6748000000000001</c:v>
                </c:pt>
                <c:pt idx="1259">
                  <c:v>1.6771</c:v>
                </c:pt>
                <c:pt idx="1260">
                  <c:v>1.6773</c:v>
                </c:pt>
                <c:pt idx="1261">
                  <c:v>1.6776</c:v>
                </c:pt>
                <c:pt idx="1262">
                  <c:v>1.6812</c:v>
                </c:pt>
                <c:pt idx="1263">
                  <c:v>1.6874</c:v>
                </c:pt>
                <c:pt idx="1264">
                  <c:v>1.6887000000000001</c:v>
                </c:pt>
                <c:pt idx="1265">
                  <c:v>1.6930000000000001</c:v>
                </c:pt>
                <c:pt idx="1266">
                  <c:v>1.6960999999999999</c:v>
                </c:pt>
                <c:pt idx="1267">
                  <c:v>1.6962999999999999</c:v>
                </c:pt>
                <c:pt idx="1268">
                  <c:v>1.6964999999999999</c:v>
                </c:pt>
                <c:pt idx="1269">
                  <c:v>1.7050999999999981</c:v>
                </c:pt>
                <c:pt idx="1270">
                  <c:v>1.7138999999999966</c:v>
                </c:pt>
                <c:pt idx="1271">
                  <c:v>1.7098999999999966</c:v>
                </c:pt>
                <c:pt idx="1272">
                  <c:v>1.7138999999999966</c:v>
                </c:pt>
                <c:pt idx="1273">
                  <c:v>1.7141000000000008</c:v>
                </c:pt>
                <c:pt idx="1274">
                  <c:v>1.7142999999999984</c:v>
                </c:pt>
                <c:pt idx="1275">
                  <c:v>1.7144999999999984</c:v>
                </c:pt>
                <c:pt idx="1276">
                  <c:v>1.7146999999999983</c:v>
                </c:pt>
                <c:pt idx="1277">
                  <c:v>1.7240000000000009</c:v>
                </c:pt>
                <c:pt idx="1278">
                  <c:v>1.7310999999999985</c:v>
                </c:pt>
                <c:pt idx="1279">
                  <c:v>1.7380000000000009</c:v>
                </c:pt>
                <c:pt idx="1280">
                  <c:v>1.7433999999999983</c:v>
                </c:pt>
                <c:pt idx="1281">
                  <c:v>1.743599999999998</c:v>
                </c:pt>
                <c:pt idx="1282">
                  <c:v>1.7437999999999976</c:v>
                </c:pt>
                <c:pt idx="1283">
                  <c:v>1.7468999999999983</c:v>
                </c:pt>
                <c:pt idx="1284">
                  <c:v>1.7445999999999984</c:v>
                </c:pt>
                <c:pt idx="1285">
                  <c:v>1.7406999999999984</c:v>
                </c:pt>
                <c:pt idx="1286">
                  <c:v>1.7427999999999984</c:v>
                </c:pt>
                <c:pt idx="1287">
                  <c:v>1.7547999999999984</c:v>
                </c:pt>
                <c:pt idx="1288">
                  <c:v>1.7549999999999983</c:v>
                </c:pt>
                <c:pt idx="1289">
                  <c:v>1.7551999999999985</c:v>
                </c:pt>
                <c:pt idx="1290" formatCode="0.0000">
                  <c:v>1.7581000000000009</c:v>
                </c:pt>
                <c:pt idx="1291" formatCode="0.0000">
                  <c:v>1.7522000000000009</c:v>
                </c:pt>
                <c:pt idx="1292" formatCode="0.0000">
                  <c:v>1.7489999999999986</c:v>
                </c:pt>
                <c:pt idx="1293" formatCode="0.0000">
                  <c:v>1.7480000000000009</c:v>
                </c:pt>
                <c:pt idx="1294">
                  <c:v>1.7424999999999984</c:v>
                </c:pt>
                <c:pt idx="1295">
                  <c:v>1.7426999999999984</c:v>
                </c:pt>
                <c:pt idx="1296">
                  <c:v>1.7427999999999984</c:v>
                </c:pt>
                <c:pt idx="1297">
                  <c:v>1.7351999999999983</c:v>
                </c:pt>
                <c:pt idx="1298">
                  <c:v>1.7264999999999984</c:v>
                </c:pt>
                <c:pt idx="1299">
                  <c:v>1.7140000000000009</c:v>
                </c:pt>
                <c:pt idx="1300">
                  <c:v>1.7144999999999984</c:v>
                </c:pt>
                <c:pt idx="1301">
                  <c:v>1.7258999999999967</c:v>
                </c:pt>
                <c:pt idx="1302">
                  <c:v>1.7261000000000009</c:v>
                </c:pt>
                <c:pt idx="1303">
                  <c:v>1.7262999999999984</c:v>
                </c:pt>
                <c:pt idx="1304">
                  <c:v>1.7263999999999984</c:v>
                </c:pt>
                <c:pt idx="1305">
                  <c:v>1.7336999999999976</c:v>
                </c:pt>
                <c:pt idx="1306">
                  <c:v>1.7363999999999984</c:v>
                </c:pt>
                <c:pt idx="1307">
                  <c:v>1.7365999999999984</c:v>
                </c:pt>
                <c:pt idx="1308">
                  <c:v>1.7434999999999981</c:v>
                </c:pt>
                <c:pt idx="1309">
                  <c:v>1.7436999999999976</c:v>
                </c:pt>
                <c:pt idx="1310">
                  <c:v>1.7437999999999976</c:v>
                </c:pt>
                <c:pt idx="1311">
                  <c:v>1.7491999999999985</c:v>
                </c:pt>
                <c:pt idx="1312">
                  <c:v>1.7496999999999976</c:v>
                </c:pt>
                <c:pt idx="1313">
                  <c:v>1.7528999999999983</c:v>
                </c:pt>
                <c:pt idx="1314">
                  <c:v>1.7563000000000009</c:v>
                </c:pt>
                <c:pt idx="1315">
                  <c:v>1.755699999999998</c:v>
                </c:pt>
                <c:pt idx="1316">
                  <c:v>1.7557999999999976</c:v>
                </c:pt>
                <c:pt idx="1317">
                  <c:v>1.7560000000000009</c:v>
                </c:pt>
                <c:pt idx="1318">
                  <c:v>1.7518999999999973</c:v>
                </c:pt>
                <c:pt idx="1319">
                  <c:v>1.7504999999999984</c:v>
                </c:pt>
                <c:pt idx="1320">
                  <c:v>1.7504000000000008</c:v>
                </c:pt>
                <c:pt idx="1321">
                  <c:v>1.7474999999999981</c:v>
                </c:pt>
                <c:pt idx="1322">
                  <c:v>1.7417999999999974</c:v>
                </c:pt>
                <c:pt idx="1323">
                  <c:v>1.7420000000000009</c:v>
                </c:pt>
                <c:pt idx="1324">
                  <c:v>1.7421000000000009</c:v>
                </c:pt>
                <c:pt idx="1325">
                  <c:v>1.7363000000000008</c:v>
                </c:pt>
                <c:pt idx="1326">
                  <c:v>1.7301000000000009</c:v>
                </c:pt>
                <c:pt idx="1327">
                  <c:v>1.7266999999999983</c:v>
                </c:pt>
                <c:pt idx="1328">
                  <c:v>1.7309999999999985</c:v>
                </c:pt>
                <c:pt idx="1329">
                  <c:v>1.7344999999999984</c:v>
                </c:pt>
                <c:pt idx="1330">
                  <c:v>1.7345999999999984</c:v>
                </c:pt>
                <c:pt idx="1331">
                  <c:v>1.7346999999999984</c:v>
                </c:pt>
                <c:pt idx="1332">
                  <c:v>1.7348999999999986</c:v>
                </c:pt>
                <c:pt idx="1333">
                  <c:v>1.7361000000000009</c:v>
                </c:pt>
                <c:pt idx="1334">
                  <c:v>1.737499999999998</c:v>
                </c:pt>
                <c:pt idx="1335">
                  <c:v>1.7361000000000009</c:v>
                </c:pt>
                <c:pt idx="1336">
                  <c:v>1.7403999999999984</c:v>
                </c:pt>
                <c:pt idx="1337">
                  <c:v>1.7404999999999984</c:v>
                </c:pt>
                <c:pt idx="1338">
                  <c:v>1.7405999999999984</c:v>
                </c:pt>
                <c:pt idx="1339">
                  <c:v>1.7357999999999973</c:v>
                </c:pt>
                <c:pt idx="1340">
                  <c:v>1.7306999999999984</c:v>
                </c:pt>
                <c:pt idx="1341">
                  <c:v>1.7272999999999981</c:v>
                </c:pt>
                <c:pt idx="1342">
                  <c:v>1.7262999999999984</c:v>
                </c:pt>
                <c:pt idx="1343">
                  <c:v>1.7302000000000008</c:v>
                </c:pt>
                <c:pt idx="1344">
                  <c:v>1.7303999999999984</c:v>
                </c:pt>
                <c:pt idx="1345">
                  <c:v>1.7304999999999984</c:v>
                </c:pt>
                <c:pt idx="1346">
                  <c:v>1.7315999999999976</c:v>
                </c:pt>
                <c:pt idx="1347">
                  <c:v>1.7340000000000009</c:v>
                </c:pt>
                <c:pt idx="1348">
                  <c:v>1.7335999999999976</c:v>
                </c:pt>
                <c:pt idx="1349">
                  <c:v>1.7343000000000008</c:v>
                </c:pt>
                <c:pt idx="1350">
                  <c:v>1.7317999999999973</c:v>
                </c:pt>
                <c:pt idx="1351">
                  <c:v>1.7318999999999973</c:v>
                </c:pt>
                <c:pt idx="1352">
                  <c:v>1.7320000000000009</c:v>
                </c:pt>
                <c:pt idx="1353">
                  <c:v>1.7336999999999976</c:v>
                </c:pt>
                <c:pt idx="1354">
                  <c:v>1.7311999999999983</c:v>
                </c:pt>
                <c:pt idx="1355">
                  <c:v>1.7283999999999984</c:v>
                </c:pt>
                <c:pt idx="1356">
                  <c:v>1.725399999999998</c:v>
                </c:pt>
                <c:pt idx="1357">
                  <c:v>1.7218999999999967</c:v>
                </c:pt>
                <c:pt idx="1358">
                  <c:v>1.7220000000000009</c:v>
                </c:pt>
                <c:pt idx="1359">
                  <c:v>1.7221000000000009</c:v>
                </c:pt>
                <c:pt idx="1360">
                  <c:v>1.7260000000000009</c:v>
                </c:pt>
                <c:pt idx="1361">
                  <c:v>1.7287999999999983</c:v>
                </c:pt>
                <c:pt idx="1362">
                  <c:v>1.729399999999998</c:v>
                </c:pt>
                <c:pt idx="1363">
                  <c:v>1.7269999999999985</c:v>
                </c:pt>
                <c:pt idx="1364">
                  <c:v>1.7272999999999981</c:v>
                </c:pt>
                <c:pt idx="1365">
                  <c:v>1.7274999999999976</c:v>
                </c:pt>
                <c:pt idx="1366">
                  <c:v>1.7275999999999976</c:v>
                </c:pt>
                <c:pt idx="1367">
                  <c:v>1.7274999999999976</c:v>
                </c:pt>
                <c:pt idx="1368">
                  <c:v>1.7264999999999984</c:v>
                </c:pt>
                <c:pt idx="1369">
                  <c:v>1.7264999999999984</c:v>
                </c:pt>
                <c:pt idx="1370">
                  <c:v>1.7225999999999984</c:v>
                </c:pt>
                <c:pt idx="1371">
                  <c:v>1.7232999999999981</c:v>
                </c:pt>
                <c:pt idx="1372">
                  <c:v>1.7234999999999976</c:v>
                </c:pt>
                <c:pt idx="1373">
                  <c:v>1.7235999999999976</c:v>
                </c:pt>
                <c:pt idx="1374">
                  <c:v>1.7225999999999984</c:v>
                </c:pt>
                <c:pt idx="1375">
                  <c:v>1.7266999999999983</c:v>
                </c:pt>
                <c:pt idx="1376">
                  <c:v>1.7257999999999973</c:v>
                </c:pt>
                <c:pt idx="1377">
                  <c:v>1.7274999999999976</c:v>
                </c:pt>
                <c:pt idx="1378">
                  <c:v>1.7333999999999981</c:v>
                </c:pt>
                <c:pt idx="1379">
                  <c:v>1.733499999999998</c:v>
                </c:pt>
                <c:pt idx="1380">
                  <c:v>1.7335999999999976</c:v>
                </c:pt>
                <c:pt idx="1381">
                  <c:v>1.7321000000000009</c:v>
                </c:pt>
                <c:pt idx="1382">
                  <c:v>1.7355999999999976</c:v>
                </c:pt>
                <c:pt idx="1383">
                  <c:v>1.7404999999999984</c:v>
                </c:pt>
                <c:pt idx="1384">
                  <c:v>1.7405999999999984</c:v>
                </c:pt>
                <c:pt idx="1385">
                  <c:v>1.7406999999999984</c:v>
                </c:pt>
                <c:pt idx="1386">
                  <c:v>1.7433999999999983</c:v>
                </c:pt>
                <c:pt idx="1387">
                  <c:v>1.7406999999999984</c:v>
                </c:pt>
                <c:pt idx="1388">
                  <c:v>1.7433999999999983</c:v>
                </c:pt>
                <c:pt idx="1389">
                  <c:v>1.7468999999999983</c:v>
                </c:pt>
                <c:pt idx="1390">
                  <c:v>1.7487999999999984</c:v>
                </c:pt>
                <c:pt idx="1391">
                  <c:v>1.7508999999999983</c:v>
                </c:pt>
                <c:pt idx="1392">
                  <c:v>1.7493999999999983</c:v>
                </c:pt>
                <c:pt idx="1393">
                  <c:v>1.7496999999999976</c:v>
                </c:pt>
                <c:pt idx="1394">
                  <c:v>1.7464999999999984</c:v>
                </c:pt>
                <c:pt idx="1395">
                  <c:v>1.7423000000000008</c:v>
                </c:pt>
                <c:pt idx="1396">
                  <c:v>1.7461000000000009</c:v>
                </c:pt>
                <c:pt idx="1397">
                  <c:v>1.7448999999999983</c:v>
                </c:pt>
                <c:pt idx="1398">
                  <c:v>1.7463000000000009</c:v>
                </c:pt>
                <c:pt idx="1399">
                  <c:v>1.7464999999999984</c:v>
                </c:pt>
                <c:pt idx="1400">
                  <c:v>1.7465999999999984</c:v>
                </c:pt>
                <c:pt idx="1401">
                  <c:v>1.7465999999999984</c:v>
                </c:pt>
                <c:pt idx="1402">
                  <c:v>1.7453999999999983</c:v>
                </c:pt>
                <c:pt idx="1403">
                  <c:v>1.7442000000000009</c:v>
                </c:pt>
                <c:pt idx="1404">
                  <c:v>1.739499999999998</c:v>
                </c:pt>
                <c:pt idx="1405">
                  <c:v>1.7383000000000008</c:v>
                </c:pt>
                <c:pt idx="1406">
                  <c:v>1.7378999999999973</c:v>
                </c:pt>
                <c:pt idx="1407">
                  <c:v>1.7380000000000009</c:v>
                </c:pt>
                <c:pt idx="1408">
                  <c:v>1.7381000000000009</c:v>
                </c:pt>
                <c:pt idx="1409">
                  <c:v>1.7392999999999983</c:v>
                </c:pt>
                <c:pt idx="1410">
                  <c:v>1.7392999999999983</c:v>
                </c:pt>
                <c:pt idx="1411">
                  <c:v>1.7391999999999983</c:v>
                </c:pt>
                <c:pt idx="1412">
                  <c:v>1.7397999999999973</c:v>
                </c:pt>
                <c:pt idx="1413">
                  <c:v>1.7395999999999976</c:v>
                </c:pt>
                <c:pt idx="1414">
                  <c:v>1.7396999999999976</c:v>
                </c:pt>
                <c:pt idx="1415">
                  <c:v>1.7398999999999973</c:v>
                </c:pt>
                <c:pt idx="1416">
                  <c:v>1.7393999999999981</c:v>
                </c:pt>
                <c:pt idx="1417">
                  <c:v>1.7337999999999973</c:v>
                </c:pt>
                <c:pt idx="1418">
                  <c:v>1.7285999999999984</c:v>
                </c:pt>
                <c:pt idx="1419">
                  <c:v>1.7283999999999984</c:v>
                </c:pt>
                <c:pt idx="1420">
                  <c:v>1.7307999999999983</c:v>
                </c:pt>
                <c:pt idx="1421">
                  <c:v>1.7308999999999986</c:v>
                </c:pt>
                <c:pt idx="1422">
                  <c:v>1.7309999999999985</c:v>
                </c:pt>
                <c:pt idx="1423">
                  <c:v>1.7307999999999983</c:v>
                </c:pt>
                <c:pt idx="1424">
                  <c:v>1.7323000000000008</c:v>
                </c:pt>
                <c:pt idx="1425">
                  <c:v>1.7310999999999985</c:v>
                </c:pt>
                <c:pt idx="1426">
                  <c:v>1.7311999999999983</c:v>
                </c:pt>
                <c:pt idx="1427">
                  <c:v>1.7298999999999969</c:v>
                </c:pt>
                <c:pt idx="1428">
                  <c:v>1.7300000000000009</c:v>
                </c:pt>
                <c:pt idx="1429">
                  <c:v>1.7301000000000009</c:v>
                </c:pt>
                <c:pt idx="1430">
                  <c:v>1.7282000000000008</c:v>
                </c:pt>
                <c:pt idx="1431">
                  <c:v>1.7258999999999967</c:v>
                </c:pt>
                <c:pt idx="1432">
                  <c:v>1.7245999999999984</c:v>
                </c:pt>
                <c:pt idx="1433">
                  <c:v>1.7246999999999983</c:v>
                </c:pt>
                <c:pt idx="1434">
                  <c:v>1.7247999999999986</c:v>
                </c:pt>
                <c:pt idx="1435">
                  <c:v>1.7248999999999985</c:v>
                </c:pt>
                <c:pt idx="1436">
                  <c:v>1.7249999999999985</c:v>
                </c:pt>
                <c:pt idx="1437">
                  <c:v>1.7223999999999984</c:v>
                </c:pt>
                <c:pt idx="1438">
                  <c:v>1.7172999999999981</c:v>
                </c:pt>
                <c:pt idx="1439">
                  <c:v>1.7168999999999985</c:v>
                </c:pt>
                <c:pt idx="1440">
                  <c:v>1.7134999999999976</c:v>
                </c:pt>
                <c:pt idx="1441">
                  <c:v>1.7135999999999973</c:v>
                </c:pt>
                <c:pt idx="1442">
                  <c:v>1.7136999999999973</c:v>
                </c:pt>
                <c:pt idx="1443">
                  <c:v>1.7137999999999967</c:v>
                </c:pt>
                <c:pt idx="1444">
                  <c:v>1.7141000000000008</c:v>
                </c:pt>
                <c:pt idx="1445">
                  <c:v>1.7140000000000009</c:v>
                </c:pt>
                <c:pt idx="1446">
                  <c:v>1.7129999999999983</c:v>
                </c:pt>
                <c:pt idx="1447">
                  <c:v>1.7117999999999967</c:v>
                </c:pt>
                <c:pt idx="1448">
                  <c:v>1.7116999999999973</c:v>
                </c:pt>
                <c:pt idx="1449">
                  <c:v>1.7117999999999967</c:v>
                </c:pt>
                <c:pt idx="1450">
                  <c:v>1.7118999999999966</c:v>
                </c:pt>
                <c:pt idx="1451">
                  <c:v>1.7063999999999984</c:v>
                </c:pt>
                <c:pt idx="1452">
                  <c:v>1.7055999999999973</c:v>
                </c:pt>
                <c:pt idx="1453">
                  <c:v>1.7091999999999981</c:v>
                </c:pt>
                <c:pt idx="1454">
                  <c:v>1.7135999999999973</c:v>
                </c:pt>
                <c:pt idx="1455">
                  <c:v>1.7136999999999973</c:v>
                </c:pt>
                <c:pt idx="1456">
                  <c:v>1.7137999999999967</c:v>
                </c:pt>
                <c:pt idx="1457">
                  <c:v>1.7140000000000009</c:v>
                </c:pt>
                <c:pt idx="1458">
                  <c:v>1.7223999999999984</c:v>
                </c:pt>
                <c:pt idx="1459">
                  <c:v>1.7286999999999983</c:v>
                </c:pt>
                <c:pt idx="1460">
                  <c:v>1.7290999999999983</c:v>
                </c:pt>
                <c:pt idx="1461">
                  <c:v>1.7255999999999976</c:v>
                </c:pt>
                <c:pt idx="1462">
                  <c:v>1.7280000000000009</c:v>
                </c:pt>
                <c:pt idx="1463">
                  <c:v>1.7281000000000009</c:v>
                </c:pt>
                <c:pt idx="1464">
                  <c:v>1.7282999999999984</c:v>
                </c:pt>
                <c:pt idx="1465">
                  <c:v>1.7330999999999985</c:v>
                </c:pt>
                <c:pt idx="1466">
                  <c:v>1.7382000000000009</c:v>
                </c:pt>
                <c:pt idx="1467">
                  <c:v>1.7375999999999976</c:v>
                </c:pt>
                <c:pt idx="1468">
                  <c:v>1.7383999999999984</c:v>
                </c:pt>
                <c:pt idx="1469">
                  <c:v>1.7453999999999983</c:v>
                </c:pt>
                <c:pt idx="1470">
                  <c:v>1.7454999999999981</c:v>
                </c:pt>
                <c:pt idx="1471">
                  <c:v>1.745599999999998</c:v>
                </c:pt>
                <c:pt idx="1472">
                  <c:v>1.7505999999999984</c:v>
                </c:pt>
                <c:pt idx="1473">
                  <c:v>1.7496999999999976</c:v>
                </c:pt>
                <c:pt idx="1474">
                  <c:v>1.7461000000000009</c:v>
                </c:pt>
                <c:pt idx="1475">
                  <c:v>1.7416999999999976</c:v>
                </c:pt>
                <c:pt idx="1476">
                  <c:v>1.7461000000000009</c:v>
                </c:pt>
                <c:pt idx="1477">
                  <c:v>1.7462000000000009</c:v>
                </c:pt>
                <c:pt idx="1478">
                  <c:v>1.7464000000000008</c:v>
                </c:pt>
                <c:pt idx="1479">
                  <c:v>1.7464000000000008</c:v>
                </c:pt>
                <c:pt idx="1480">
                  <c:v>1.7449999999999986</c:v>
                </c:pt>
                <c:pt idx="1481">
                  <c:v>1.7463000000000009</c:v>
                </c:pt>
                <c:pt idx="1482">
                  <c:v>1.7474999999999981</c:v>
                </c:pt>
                <c:pt idx="1483">
                  <c:v>1.7474999999999981</c:v>
                </c:pt>
                <c:pt idx="1484">
                  <c:v>1.7476999999999976</c:v>
                </c:pt>
                <c:pt idx="1485">
                  <c:v>1.7478999999999973</c:v>
                </c:pt>
                <c:pt idx="1486">
                  <c:v>1.7486999999999984</c:v>
                </c:pt>
                <c:pt idx="1487">
                  <c:v>1.7490999999999985</c:v>
                </c:pt>
                <c:pt idx="1488">
                  <c:v>1.7489999999999986</c:v>
                </c:pt>
                <c:pt idx="1489">
                  <c:v>1.749599999999998</c:v>
                </c:pt>
                <c:pt idx="1490">
                  <c:v>1.7492999999999983</c:v>
                </c:pt>
                <c:pt idx="1491">
                  <c:v>1.7494999999999981</c:v>
                </c:pt>
                <c:pt idx="1492">
                  <c:v>1.749599999999998</c:v>
                </c:pt>
                <c:pt idx="1493">
                  <c:v>1.7473999999999983</c:v>
                </c:pt>
                <c:pt idx="1494">
                  <c:v>1.7531999999999985</c:v>
                </c:pt>
                <c:pt idx="1495">
                  <c:v>1.7594999999999983</c:v>
                </c:pt>
                <c:pt idx="1496">
                  <c:v>1.7633999999999983</c:v>
                </c:pt>
                <c:pt idx="1497">
                  <c:v>1.7595999999999981</c:v>
                </c:pt>
                <c:pt idx="1498">
                  <c:v>1.759699999999998</c:v>
                </c:pt>
                <c:pt idx="1499">
                  <c:v>1.7598999999999976</c:v>
                </c:pt>
                <c:pt idx="1500">
                  <c:v>1.7592999999999985</c:v>
                </c:pt>
                <c:pt idx="1501">
                  <c:v>1.7595999999999981</c:v>
                </c:pt>
                <c:pt idx="1502">
                  <c:v>1.7597999999999976</c:v>
                </c:pt>
                <c:pt idx="1503">
                  <c:v>1.7605000000000008</c:v>
                </c:pt>
                <c:pt idx="1504">
                  <c:v>1.7603000000000009</c:v>
                </c:pt>
                <c:pt idx="1505">
                  <c:v>1.7605000000000008</c:v>
                </c:pt>
                <c:pt idx="1506">
                  <c:v>1.7605999999999984</c:v>
                </c:pt>
                <c:pt idx="1507">
                  <c:v>1.7605999999999984</c:v>
                </c:pt>
                <c:pt idx="1508">
                  <c:v>1.7578999999999976</c:v>
                </c:pt>
                <c:pt idx="1509">
                  <c:v>1.7568999999999984</c:v>
                </c:pt>
                <c:pt idx="1510">
                  <c:v>1.7568999999999984</c:v>
                </c:pt>
                <c:pt idx="1511">
                  <c:v>1.7585000000000008</c:v>
                </c:pt>
                <c:pt idx="1512">
                  <c:v>1.7586999999999984</c:v>
                </c:pt>
                <c:pt idx="1513">
                  <c:v>1.7588999999999984</c:v>
                </c:pt>
                <c:pt idx="1514">
                  <c:v>1.759699999999998</c:v>
                </c:pt>
                <c:pt idx="1515">
                  <c:v>1.7605000000000008</c:v>
                </c:pt>
                <c:pt idx="1516">
                  <c:v>1.7613999999999983</c:v>
                </c:pt>
                <c:pt idx="1517">
                  <c:v>1.7614999999999983</c:v>
                </c:pt>
                <c:pt idx="1518">
                  <c:v>1.7600000000000009</c:v>
                </c:pt>
                <c:pt idx="1519">
                  <c:v>1.7602000000000009</c:v>
                </c:pt>
                <c:pt idx="1520">
                  <c:v>1.7603000000000009</c:v>
                </c:pt>
                <c:pt idx="1521">
                  <c:v>1.7605000000000008</c:v>
                </c:pt>
                <c:pt idx="1522">
                  <c:v>1.7589999999999983</c:v>
                </c:pt>
                <c:pt idx="1523">
                  <c:v>1.759699999999998</c:v>
                </c:pt>
                <c:pt idx="1524">
                  <c:v>1.7580000000000009</c:v>
                </c:pt>
                <c:pt idx="1525">
                  <c:v>1.7565999999999984</c:v>
                </c:pt>
                <c:pt idx="1526">
                  <c:v>1.7567999999999984</c:v>
                </c:pt>
                <c:pt idx="1527">
                  <c:v>1.7569999999999983</c:v>
                </c:pt>
                <c:pt idx="1528">
                  <c:v>1.7557999999999976</c:v>
                </c:pt>
                <c:pt idx="1529">
                  <c:v>1.7543000000000009</c:v>
                </c:pt>
                <c:pt idx="1530">
                  <c:v>1.7563000000000009</c:v>
                </c:pt>
                <c:pt idx="1531">
                  <c:v>1.7568999999999984</c:v>
                </c:pt>
                <c:pt idx="1532">
                  <c:v>1.7553999999999983</c:v>
                </c:pt>
                <c:pt idx="1533">
                  <c:v>1.7555999999999981</c:v>
                </c:pt>
                <c:pt idx="1534">
                  <c:v>1.7557999999999976</c:v>
                </c:pt>
                <c:pt idx="1535">
                  <c:v>1.7577999999999976</c:v>
                </c:pt>
                <c:pt idx="1536">
                  <c:v>1.7578999999999976</c:v>
                </c:pt>
                <c:pt idx="1537">
                  <c:v>1.7603000000000009</c:v>
                </c:pt>
                <c:pt idx="1538">
                  <c:v>1.7627999999999984</c:v>
                </c:pt>
                <c:pt idx="1539">
                  <c:v>1.7637999999999976</c:v>
                </c:pt>
                <c:pt idx="1540">
                  <c:v>1.7641000000000009</c:v>
                </c:pt>
                <c:pt idx="1541">
                  <c:v>1.7643000000000009</c:v>
                </c:pt>
                <c:pt idx="1542">
                  <c:v>1.7645000000000008</c:v>
                </c:pt>
                <c:pt idx="1543">
                  <c:v>1.7647999999999984</c:v>
                </c:pt>
                <c:pt idx="1544">
                  <c:v>1.7653999999999983</c:v>
                </c:pt>
                <c:pt idx="1545">
                  <c:v>1.7668999999999984</c:v>
                </c:pt>
                <c:pt idx="1546">
                  <c:v>1.7668999999999984</c:v>
                </c:pt>
                <c:pt idx="1547">
                  <c:v>1.7670999999999983</c:v>
                </c:pt>
                <c:pt idx="1548">
                  <c:v>1.7673999999999983</c:v>
                </c:pt>
                <c:pt idx="1549">
                  <c:v>1.7675999999999981</c:v>
                </c:pt>
                <c:pt idx="1550">
                  <c:v>1.7733999999999985</c:v>
                </c:pt>
                <c:pt idx="1551">
                  <c:v>1.783899999999998</c:v>
                </c:pt>
                <c:pt idx="1552">
                  <c:v>1.7926000000000009</c:v>
                </c:pt>
                <c:pt idx="1553">
                  <c:v>1.7886000000000009</c:v>
                </c:pt>
                <c:pt idx="1554">
                  <c:v>1.7887999999999984</c:v>
                </c:pt>
                <c:pt idx="1555">
                  <c:v>1.7890999999999984</c:v>
                </c:pt>
                <c:pt idx="1556">
                  <c:v>1.7867999999999984</c:v>
                </c:pt>
                <c:pt idx="1557">
                  <c:v>1.7880000000000009</c:v>
                </c:pt>
                <c:pt idx="1558">
                  <c:v>1.7928999999999984</c:v>
                </c:pt>
                <c:pt idx="1559">
                  <c:v>1.7985000000000009</c:v>
                </c:pt>
                <c:pt idx="1560">
                  <c:v>1.8031999999999972</c:v>
                </c:pt>
                <c:pt idx="1561">
                  <c:v>1.8034999999999972</c:v>
                </c:pt>
                <c:pt idx="1562">
                  <c:v>1.8036999999999972</c:v>
                </c:pt>
                <c:pt idx="1563">
                  <c:v>1.8007</c:v>
                </c:pt>
                <c:pt idx="1564">
                  <c:v>1.7968999999999984</c:v>
                </c:pt>
                <c:pt idx="1565">
                  <c:v>1.8016999999999972</c:v>
                </c:pt>
                <c:pt idx="1566">
                  <c:v>1.8056999999999972</c:v>
                </c:pt>
                <c:pt idx="1567">
                  <c:v>1.8069</c:v>
                </c:pt>
                <c:pt idx="1568">
                  <c:v>1.8071999999999973</c:v>
                </c:pt>
                <c:pt idx="1569">
                  <c:v>1.8073999999999972</c:v>
                </c:pt>
                <c:pt idx="1570">
                  <c:v>1.8089</c:v>
                </c:pt>
                <c:pt idx="1571">
                  <c:v>1.8086</c:v>
                </c:pt>
                <c:pt idx="1572">
                  <c:v>1.8090999999999975</c:v>
                </c:pt>
                <c:pt idx="1573">
                  <c:v>1.8065</c:v>
                </c:pt>
                <c:pt idx="1574">
                  <c:v>1.8049999999999975</c:v>
                </c:pt>
                <c:pt idx="1575">
                  <c:v>1.8051999999999973</c:v>
                </c:pt>
                <c:pt idx="1576">
                  <c:v>1.8054999999999974</c:v>
                </c:pt>
                <c:pt idx="1577">
                  <c:v>1.7986000000000009</c:v>
                </c:pt>
                <c:pt idx="1578">
                  <c:v>1.7982000000000009</c:v>
                </c:pt>
                <c:pt idx="1579">
                  <c:v>1.8015999999999972</c:v>
                </c:pt>
                <c:pt idx="1580">
                  <c:v>1.8026</c:v>
                </c:pt>
                <c:pt idx="1581">
                  <c:v>1.8026</c:v>
                </c:pt>
                <c:pt idx="1582">
                  <c:v>1.8028</c:v>
                </c:pt>
                <c:pt idx="1583">
                  <c:v>1.8029999999999975</c:v>
                </c:pt>
                <c:pt idx="1584">
                  <c:v>1.8014999999999972</c:v>
                </c:pt>
                <c:pt idx="1585">
                  <c:v>1.8011999999999972</c:v>
                </c:pt>
                <c:pt idx="1586">
                  <c:v>1.8005</c:v>
                </c:pt>
                <c:pt idx="1587">
                  <c:v>1.7988000000000008</c:v>
                </c:pt>
                <c:pt idx="1588">
                  <c:v>1.8004</c:v>
                </c:pt>
                <c:pt idx="1589">
                  <c:v>1.8006</c:v>
                </c:pt>
                <c:pt idx="1590">
                  <c:v>1.8008999999999975</c:v>
                </c:pt>
                <c:pt idx="1591">
                  <c:v>1.8001</c:v>
                </c:pt>
                <c:pt idx="1592">
                  <c:v>1.8003</c:v>
                </c:pt>
                <c:pt idx="1593">
                  <c:v>1.7994999999999985</c:v>
                </c:pt>
                <c:pt idx="1594">
                  <c:v>1.8031999999999972</c:v>
                </c:pt>
                <c:pt idx="1595">
                  <c:v>1.8028</c:v>
                </c:pt>
                <c:pt idx="1596">
                  <c:v>1.8029999999999975</c:v>
                </c:pt>
                <c:pt idx="1597">
                  <c:v>1.8032999999999972</c:v>
                </c:pt>
                <c:pt idx="1598">
                  <c:v>1.8048999999999975</c:v>
                </c:pt>
                <c:pt idx="1599">
                  <c:v>1.8052999999999972</c:v>
                </c:pt>
                <c:pt idx="1600">
                  <c:v>1.8052999999999972</c:v>
                </c:pt>
                <c:pt idx="1601">
                  <c:v>1.8022</c:v>
                </c:pt>
                <c:pt idx="1602">
                  <c:v>1.8007</c:v>
                </c:pt>
                <c:pt idx="1603">
                  <c:v>1.8009999999999975</c:v>
                </c:pt>
                <c:pt idx="1604">
                  <c:v>1.8011999999999972</c:v>
                </c:pt>
                <c:pt idx="1605">
                  <c:v>1.8001</c:v>
                </c:pt>
                <c:pt idx="1606">
                  <c:v>1.8005</c:v>
                </c:pt>
                <c:pt idx="1607">
                  <c:v>1.7995999999999985</c:v>
                </c:pt>
                <c:pt idx="1608">
                  <c:v>1.7952999999999983</c:v>
                </c:pt>
                <c:pt idx="1609">
                  <c:v>1.7931999999999984</c:v>
                </c:pt>
                <c:pt idx="1610">
                  <c:v>1.7933999999999986</c:v>
                </c:pt>
                <c:pt idx="1611">
                  <c:v>1.7936999999999983</c:v>
                </c:pt>
                <c:pt idx="1612">
                  <c:v>1.7914999999999985</c:v>
                </c:pt>
                <c:pt idx="1613">
                  <c:v>1.7904000000000009</c:v>
                </c:pt>
                <c:pt idx="1614">
                  <c:v>1.7923000000000009</c:v>
                </c:pt>
                <c:pt idx="1615">
                  <c:v>1.7971999999999984</c:v>
                </c:pt>
                <c:pt idx="1616">
                  <c:v>1.7992999999999983</c:v>
                </c:pt>
                <c:pt idx="1617">
                  <c:v>1.7994999999999985</c:v>
                </c:pt>
                <c:pt idx="1618">
                  <c:v>1.7997999999999983</c:v>
                </c:pt>
                <c:pt idx="1619">
                  <c:v>1.7972999999999983</c:v>
                </c:pt>
                <c:pt idx="1620">
                  <c:v>1.7917999999999981</c:v>
                </c:pt>
                <c:pt idx="1621">
                  <c:v>1.7872999999999986</c:v>
                </c:pt>
                <c:pt idx="1622">
                  <c:v>1.7824000000000009</c:v>
                </c:pt>
                <c:pt idx="1623">
                  <c:v>1.7804000000000009</c:v>
                </c:pt>
                <c:pt idx="1624">
                  <c:v>1.7806000000000008</c:v>
                </c:pt>
                <c:pt idx="1625">
                  <c:v>1.7807999999999984</c:v>
                </c:pt>
                <c:pt idx="1626">
                  <c:v>1.7831999999999983</c:v>
                </c:pt>
                <c:pt idx="1627">
                  <c:v>1.7887000000000008</c:v>
                </c:pt>
                <c:pt idx="1628">
                  <c:v>1.7930999999999984</c:v>
                </c:pt>
                <c:pt idx="1629">
                  <c:v>1.7907999999999984</c:v>
                </c:pt>
                <c:pt idx="1630">
                  <c:v>1.7884000000000009</c:v>
                </c:pt>
                <c:pt idx="1631">
                  <c:v>1.7887000000000008</c:v>
                </c:pt>
                <c:pt idx="1632">
                  <c:v>1.7888999999999984</c:v>
                </c:pt>
                <c:pt idx="1633">
                  <c:v>1.7848999999999984</c:v>
                </c:pt>
                <c:pt idx="1634">
                  <c:v>1.7852999999999986</c:v>
                </c:pt>
                <c:pt idx="1635">
                  <c:v>1.7853999999999985</c:v>
                </c:pt>
                <c:pt idx="1636">
                  <c:v>1.7850999999999984</c:v>
                </c:pt>
                <c:pt idx="1637">
                  <c:v>1.7862000000000009</c:v>
                </c:pt>
                <c:pt idx="1638">
                  <c:v>1.7864000000000009</c:v>
                </c:pt>
                <c:pt idx="1639">
                  <c:v>1.7867000000000008</c:v>
                </c:pt>
                <c:pt idx="1640">
                  <c:v>1.7834999999999985</c:v>
                </c:pt>
                <c:pt idx="1641">
                  <c:v>1.7856999999999983</c:v>
                </c:pt>
                <c:pt idx="1642">
                  <c:v>1.7860000000000009</c:v>
                </c:pt>
                <c:pt idx="1643">
                  <c:v>1.7882000000000009</c:v>
                </c:pt>
                <c:pt idx="1644">
                  <c:v>1.7884000000000009</c:v>
                </c:pt>
                <c:pt idx="1645">
                  <c:v>1.7887000000000008</c:v>
                </c:pt>
                <c:pt idx="1646">
                  <c:v>1.7888999999999984</c:v>
                </c:pt>
                <c:pt idx="1647">
                  <c:v>1.7890999999999984</c:v>
                </c:pt>
                <c:pt idx="1648">
                  <c:v>1.7883000000000009</c:v>
                </c:pt>
                <c:pt idx="1649">
                  <c:v>1.7907000000000008</c:v>
                </c:pt>
                <c:pt idx="1650">
                  <c:v>1.7933999999999986</c:v>
                </c:pt>
                <c:pt idx="1651">
                  <c:v>1.7957999999999983</c:v>
                </c:pt>
                <c:pt idx="1652">
                  <c:v>1.7961000000000009</c:v>
                </c:pt>
                <c:pt idx="1653">
                  <c:v>1.7964000000000009</c:v>
                </c:pt>
                <c:pt idx="1654">
                  <c:v>1.8008999999999975</c:v>
                </c:pt>
                <c:pt idx="1655">
                  <c:v>1.8032999999999972</c:v>
                </c:pt>
                <c:pt idx="1656">
                  <c:v>1.8028</c:v>
                </c:pt>
                <c:pt idx="1657">
                  <c:v>1.8035999999999972</c:v>
                </c:pt>
                <c:pt idx="1658">
                  <c:v>1.8037999999999972</c:v>
                </c:pt>
                <c:pt idx="1659">
                  <c:v>1.803899999999997</c:v>
                </c:pt>
                <c:pt idx="1660">
                  <c:v>1.8042</c:v>
                </c:pt>
                <c:pt idx="1661">
                  <c:v>1.8044</c:v>
                </c:pt>
                <c:pt idx="1662">
                  <c:v>1.8047</c:v>
                </c:pt>
                <c:pt idx="1663">
                  <c:v>1.8057999999999972</c:v>
                </c:pt>
                <c:pt idx="1664">
                  <c:v>1.8084</c:v>
                </c:pt>
                <c:pt idx="1665">
                  <c:v>1.8077999999999972</c:v>
                </c:pt>
                <c:pt idx="1666">
                  <c:v>1.8082</c:v>
                </c:pt>
                <c:pt idx="1667">
                  <c:v>1.8085</c:v>
                </c:pt>
                <c:pt idx="1668">
                  <c:v>1.8088</c:v>
                </c:pt>
                <c:pt idx="1669">
                  <c:v>1.8103</c:v>
                </c:pt>
                <c:pt idx="1670">
                  <c:v>1.8123</c:v>
                </c:pt>
                <c:pt idx="1671">
                  <c:v>1.8154999999999972</c:v>
                </c:pt>
                <c:pt idx="1672">
                  <c:v>1.8164</c:v>
                </c:pt>
                <c:pt idx="1673">
                  <c:v>1.8167</c:v>
                </c:pt>
                <c:pt idx="1674">
                  <c:v>1.8169999999999975</c:v>
                </c:pt>
                <c:pt idx="1675">
                  <c:v>1.8170999999999975</c:v>
                </c:pt>
                <c:pt idx="1676">
                  <c:v>1.8226</c:v>
                </c:pt>
                <c:pt idx="1677">
                  <c:v>1.8242</c:v>
                </c:pt>
                <c:pt idx="1678">
                  <c:v>1.8228</c:v>
                </c:pt>
                <c:pt idx="1679">
                  <c:v>1.8247</c:v>
                </c:pt>
                <c:pt idx="1680">
                  <c:v>1.825</c:v>
                </c:pt>
                <c:pt idx="1681">
                  <c:v>1.8251999999999975</c:v>
                </c:pt>
                <c:pt idx="1682">
                  <c:v>1.8257999999999972</c:v>
                </c:pt>
                <c:pt idx="1683">
                  <c:v>1.8263</c:v>
                </c:pt>
                <c:pt idx="1684">
                  <c:v>1.8260000000000001</c:v>
                </c:pt>
                <c:pt idx="1685">
                  <c:v>1.8264</c:v>
                </c:pt>
                <c:pt idx="1686">
                  <c:v>1.8257999999999972</c:v>
                </c:pt>
                <c:pt idx="1687">
                  <c:v>1.8261000000000001</c:v>
                </c:pt>
                <c:pt idx="1688">
                  <c:v>1.8264</c:v>
                </c:pt>
                <c:pt idx="1689">
                  <c:v>1.8260000000000001</c:v>
                </c:pt>
                <c:pt idx="1690">
                  <c:v>1.8252999999999973</c:v>
                </c:pt>
                <c:pt idx="1691">
                  <c:v>1.8234999999999972</c:v>
                </c:pt>
                <c:pt idx="1692">
                  <c:v>1.8289</c:v>
                </c:pt>
                <c:pt idx="1693">
                  <c:v>1.8277999999999972</c:v>
                </c:pt>
                <c:pt idx="1694">
                  <c:v>1.8280000000000001</c:v>
                </c:pt>
                <c:pt idx="1695">
                  <c:v>1.8283</c:v>
                </c:pt>
                <c:pt idx="1697">
                  <c:v>1.8286</c:v>
                </c:pt>
                <c:pt idx="1698">
                  <c:v>1.8297999999999972</c:v>
                </c:pt>
                <c:pt idx="1699">
                  <c:v>1.8317999999999972</c:v>
                </c:pt>
                <c:pt idx="1700">
                  <c:v>1.8338999999999972</c:v>
                </c:pt>
                <c:pt idx="1701">
                  <c:v>1.8342000000000001</c:v>
                </c:pt>
                <c:pt idx="1702">
                  <c:v>1.8345</c:v>
                </c:pt>
                <c:pt idx="1703">
                  <c:v>1.8333999999999973</c:v>
                </c:pt>
                <c:pt idx="1704">
                  <c:v>1.8332999999999975</c:v>
                </c:pt>
                <c:pt idx="1705">
                  <c:v>1.8342000000000001</c:v>
                </c:pt>
                <c:pt idx="1706">
                  <c:v>1.8341000000000001</c:v>
                </c:pt>
                <c:pt idx="1707">
                  <c:v>1.8336999999999974</c:v>
                </c:pt>
                <c:pt idx="1708">
                  <c:v>1.8338999999999972</c:v>
                </c:pt>
                <c:pt idx="1709">
                  <c:v>1.8342000000000001</c:v>
                </c:pt>
                <c:pt idx="1710">
                  <c:v>1.8337999999999972</c:v>
                </c:pt>
                <c:pt idx="1711">
                  <c:v>1.8326</c:v>
                </c:pt>
                <c:pt idx="1712">
                  <c:v>1.8333999999999973</c:v>
                </c:pt>
                <c:pt idx="1713">
                  <c:v>1.8318999999999972</c:v>
                </c:pt>
                <c:pt idx="1714">
                  <c:v>1.8340000000000001</c:v>
                </c:pt>
                <c:pt idx="1715">
                  <c:v>1.8342000000000001</c:v>
                </c:pt>
                <c:pt idx="1716">
                  <c:v>1.8345</c:v>
                </c:pt>
                <c:pt idx="1717">
                  <c:v>1.8312999999999975</c:v>
                </c:pt>
                <c:pt idx="1718">
                  <c:v>1.8287</c:v>
                </c:pt>
                <c:pt idx="1719">
                  <c:v>1.8307</c:v>
                </c:pt>
                <c:pt idx="1720">
                  <c:v>1.8324</c:v>
                </c:pt>
                <c:pt idx="1721">
                  <c:v>1.8347</c:v>
                </c:pt>
                <c:pt idx="1722">
                  <c:v>1.835</c:v>
                </c:pt>
                <c:pt idx="1723">
                  <c:v>1.8352999999999975</c:v>
                </c:pt>
                <c:pt idx="1724">
                  <c:v>1.8335999999999972</c:v>
                </c:pt>
                <c:pt idx="1725">
                  <c:v>1.8310999999999975</c:v>
                </c:pt>
                <c:pt idx="1726">
                  <c:v>1.8304</c:v>
                </c:pt>
                <c:pt idx="1727">
                  <c:v>1.8315999999999972</c:v>
                </c:pt>
                <c:pt idx="1728">
                  <c:v>1.8311999999999975</c:v>
                </c:pt>
                <c:pt idx="1729">
                  <c:v>1.8313999999999973</c:v>
                </c:pt>
                <c:pt idx="1730">
                  <c:v>1.8316999999999974</c:v>
                </c:pt>
                <c:pt idx="1731">
                  <c:v>1.831</c:v>
                </c:pt>
                <c:pt idx="1732">
                  <c:v>1.8293999999999973</c:v>
                </c:pt>
                <c:pt idx="1738">
                  <c:v>1.8237999999999972</c:v>
                </c:pt>
                <c:pt idx="1739">
                  <c:v>1.8196999999999972</c:v>
                </c:pt>
                <c:pt idx="1740">
                  <c:v>1.8176999999999972</c:v>
                </c:pt>
                <c:pt idx="1741">
                  <c:v>1.8138999999999972</c:v>
                </c:pt>
                <c:pt idx="1742">
                  <c:v>1.8163</c:v>
                </c:pt>
                <c:pt idx="1743">
                  <c:v>1.8166</c:v>
                </c:pt>
                <c:pt idx="1744">
                  <c:v>1.8169</c:v>
                </c:pt>
                <c:pt idx="1745">
                  <c:v>1.8150999999999975</c:v>
                </c:pt>
                <c:pt idx="1746">
                  <c:v>1.8138999999999972</c:v>
                </c:pt>
                <c:pt idx="1747">
                  <c:v>1.8166</c:v>
                </c:pt>
                <c:pt idx="1748">
                  <c:v>1.8171999999999975</c:v>
                </c:pt>
                <c:pt idx="1749">
                  <c:v>1.8209</c:v>
                </c:pt>
                <c:pt idx="1750">
                  <c:v>1.8210999999999975</c:v>
                </c:pt>
                <c:pt idx="1751">
                  <c:v>1.8213999999999972</c:v>
                </c:pt>
                <c:pt idx="1752">
                  <c:v>1.8243</c:v>
                </c:pt>
                <c:pt idx="1753">
                  <c:v>1.8247</c:v>
                </c:pt>
                <c:pt idx="1754">
                  <c:v>1.8248</c:v>
                </c:pt>
                <c:pt idx="1755">
                  <c:v>1.8225</c:v>
                </c:pt>
                <c:pt idx="1756">
                  <c:v>1.8205</c:v>
                </c:pt>
                <c:pt idx="1757">
                  <c:v>1.8208</c:v>
                </c:pt>
                <c:pt idx="1758">
                  <c:v>1.8212999999999973</c:v>
                </c:pt>
                <c:pt idx="1759">
                  <c:v>1.8233999999999972</c:v>
                </c:pt>
                <c:pt idx="1760">
                  <c:v>1.8217999999999972</c:v>
                </c:pt>
                <c:pt idx="1761">
                  <c:v>1.8217999999999972</c:v>
                </c:pt>
                <c:pt idx="1762">
                  <c:v>1.8212999999999973</c:v>
                </c:pt>
                <c:pt idx="1763">
                  <c:v>1.8148</c:v>
                </c:pt>
                <c:pt idx="1764">
                  <c:v>1.8150999999999975</c:v>
                </c:pt>
                <c:pt idx="1765">
                  <c:v>1.8153999999999972</c:v>
                </c:pt>
                <c:pt idx="1766">
                  <c:v>1.8063</c:v>
                </c:pt>
                <c:pt idx="1767">
                  <c:v>1.7970999999999984</c:v>
                </c:pt>
                <c:pt idx="1768">
                  <c:v>1.7946000000000009</c:v>
                </c:pt>
                <c:pt idx="1769">
                  <c:v>1.7981000000000009</c:v>
                </c:pt>
                <c:pt idx="1770">
                  <c:v>1.806</c:v>
                </c:pt>
                <c:pt idx="1771">
                  <c:v>1.8063</c:v>
                </c:pt>
                <c:pt idx="1772">
                  <c:v>1.8066</c:v>
                </c:pt>
                <c:pt idx="1773">
                  <c:v>1.8076999999999972</c:v>
                </c:pt>
                <c:pt idx="1774">
                  <c:v>1.8094999999999974</c:v>
                </c:pt>
                <c:pt idx="1775">
                  <c:v>1.8116999999999972</c:v>
                </c:pt>
                <c:pt idx="1776">
                  <c:v>1.8129999999999975</c:v>
                </c:pt>
                <c:pt idx="1777">
                  <c:v>1.8105</c:v>
                </c:pt>
                <c:pt idx="1778">
                  <c:v>1.8108</c:v>
                </c:pt>
                <c:pt idx="1779">
                  <c:v>1.8109999999999975</c:v>
                </c:pt>
                <c:pt idx="1780">
                  <c:v>1.8085</c:v>
                </c:pt>
                <c:pt idx="1781">
                  <c:v>1.8034999999999972</c:v>
                </c:pt>
                <c:pt idx="1782">
                  <c:v>1.8028999999999975</c:v>
                </c:pt>
                <c:pt idx="1783">
                  <c:v>1.8026</c:v>
                </c:pt>
                <c:pt idx="1784">
                  <c:v>1.8006</c:v>
                </c:pt>
                <c:pt idx="1785">
                  <c:v>1.8008999999999975</c:v>
                </c:pt>
                <c:pt idx="1786">
                  <c:v>1.8011999999999972</c:v>
                </c:pt>
                <c:pt idx="1787">
                  <c:v>1.7958999999999981</c:v>
                </c:pt>
                <c:pt idx="1788">
                  <c:v>1.7962000000000009</c:v>
                </c:pt>
                <c:pt idx="1789">
                  <c:v>1.7966000000000009</c:v>
                </c:pt>
                <c:pt idx="1790">
                  <c:v>1.7946000000000009</c:v>
                </c:pt>
                <c:pt idx="1791">
                  <c:v>1.8022</c:v>
                </c:pt>
                <c:pt idx="1792">
                  <c:v>1.8024</c:v>
                </c:pt>
                <c:pt idx="1793">
                  <c:v>1.8027</c:v>
                </c:pt>
                <c:pt idx="1794">
                  <c:v>1.8024</c:v>
                </c:pt>
                <c:pt idx="1795">
                  <c:v>1.8</c:v>
                </c:pt>
                <c:pt idx="1796">
                  <c:v>1.8002</c:v>
                </c:pt>
                <c:pt idx="1797">
                  <c:v>1.8003</c:v>
                </c:pt>
                <c:pt idx="1798">
                  <c:v>1.7995999999999985</c:v>
                </c:pt>
                <c:pt idx="1799">
                  <c:v>1.7997999999999983</c:v>
                </c:pt>
                <c:pt idx="1800">
                  <c:v>1.8001</c:v>
                </c:pt>
                <c:pt idx="1801">
                  <c:v>1.8001</c:v>
                </c:pt>
                <c:pt idx="1802">
                  <c:v>1.7988000000000008</c:v>
                </c:pt>
                <c:pt idx="1803">
                  <c:v>1.7966000000000009</c:v>
                </c:pt>
                <c:pt idx="1804">
                  <c:v>1.7652999999999985</c:v>
                </c:pt>
                <c:pt idx="1805">
                  <c:v>1.7984000000000009</c:v>
                </c:pt>
                <c:pt idx="1806">
                  <c:v>1.7986000000000009</c:v>
                </c:pt>
                <c:pt idx="1807">
                  <c:v>1.7988999999999984</c:v>
                </c:pt>
                <c:pt idx="1808">
                  <c:v>1.7969999999999984</c:v>
                </c:pt>
                <c:pt idx="1809">
                  <c:v>1.7969999999999984</c:v>
                </c:pt>
                <c:pt idx="1810">
                  <c:v>1.7962000000000009</c:v>
                </c:pt>
                <c:pt idx="1811">
                  <c:v>1.7916999999999983</c:v>
                </c:pt>
                <c:pt idx="1812">
                  <c:v>1.7835999999999983</c:v>
                </c:pt>
                <c:pt idx="1813">
                  <c:v>1.7837999999999981</c:v>
                </c:pt>
                <c:pt idx="1814">
                  <c:v>1.7841000000000009</c:v>
                </c:pt>
                <c:pt idx="1815">
                  <c:v>1.7786000000000008</c:v>
                </c:pt>
                <c:pt idx="1816">
                  <c:v>1.7741000000000009</c:v>
                </c:pt>
                <c:pt idx="1817">
                  <c:v>1.7758999999999976</c:v>
                </c:pt>
                <c:pt idx="1818">
                  <c:v>1.7785000000000009</c:v>
                </c:pt>
                <c:pt idx="1819">
                  <c:v>1.781899999999998</c:v>
                </c:pt>
                <c:pt idx="1820">
                  <c:v>1.7822000000000009</c:v>
                </c:pt>
                <c:pt idx="1821">
                  <c:v>1.7825000000000009</c:v>
                </c:pt>
                <c:pt idx="1822">
                  <c:v>1.7827999999999984</c:v>
                </c:pt>
                <c:pt idx="1823" formatCode="0.0000">
                  <c:v>1.7874999999999985</c:v>
                </c:pt>
                <c:pt idx="1824" formatCode="0.0000">
                  <c:v>1.7885000000000009</c:v>
                </c:pt>
                <c:pt idx="1825" formatCode="0.0000">
                  <c:v>1.7856999999999983</c:v>
                </c:pt>
                <c:pt idx="1826" formatCode="0.0000">
                  <c:v>1.7810999999999984</c:v>
                </c:pt>
                <c:pt idx="1827" formatCode="0.0000">
                  <c:v>1.7813999999999985</c:v>
                </c:pt>
                <c:pt idx="1828" formatCode="0.0000">
                  <c:v>1.7816999999999983</c:v>
                </c:pt>
                <c:pt idx="1829" formatCode="0.0000">
                  <c:v>1.7822000000000009</c:v>
                </c:pt>
                <c:pt idx="1830" formatCode="0.0000">
                  <c:v>1.7794999999999983</c:v>
                </c:pt>
                <c:pt idx="1831" formatCode="0.0000">
                  <c:v>1.7780000000000009</c:v>
                </c:pt>
                <c:pt idx="1832" formatCode="0.0000">
                  <c:v>1.7760000000000009</c:v>
                </c:pt>
                <c:pt idx="1833" formatCode="0.0000">
                  <c:v>1.7769999999999984</c:v>
                </c:pt>
                <c:pt idx="1834" formatCode="0.0000">
                  <c:v>1.7772999999999985</c:v>
                </c:pt>
                <c:pt idx="1835" formatCode="0.0000">
                  <c:v>1.7775999999999983</c:v>
                </c:pt>
                <c:pt idx="1836" formatCode="0.0000">
                  <c:v>1.7789999999999984</c:v>
                </c:pt>
                <c:pt idx="1837" formatCode="0.0000">
                  <c:v>1.7803000000000009</c:v>
                </c:pt>
                <c:pt idx="1838" formatCode="0.0000">
                  <c:v>1.7845000000000009</c:v>
                </c:pt>
                <c:pt idx="1839" formatCode="0.0000">
                  <c:v>1.7845000000000009</c:v>
                </c:pt>
                <c:pt idx="1840" formatCode="0.0000">
                  <c:v>1.7835999999999983</c:v>
                </c:pt>
                <c:pt idx="1841" formatCode="0.0000">
                  <c:v>1.783899999999998</c:v>
                </c:pt>
                <c:pt idx="1842" formatCode="0.0000">
                  <c:v>1.7841000000000009</c:v>
                </c:pt>
                <c:pt idx="1843" formatCode="0.0000">
                  <c:v>1.7845000000000009</c:v>
                </c:pt>
                <c:pt idx="1844" formatCode="0.0000">
                  <c:v>1.785899999999998</c:v>
                </c:pt>
                <c:pt idx="1845" formatCode="0.0000">
                  <c:v>1.7886000000000009</c:v>
                </c:pt>
                <c:pt idx="1846" formatCode="0.0000">
                  <c:v>1.7931999999999984</c:v>
                </c:pt>
                <c:pt idx="1847" formatCode="0.0000">
                  <c:v>1.7957999999999983</c:v>
                </c:pt>
                <c:pt idx="1848" formatCode="0.0000">
                  <c:v>1.7961000000000009</c:v>
                </c:pt>
                <c:pt idx="1849" formatCode="0.0000">
                  <c:v>1.7964000000000009</c:v>
                </c:pt>
                <c:pt idx="1850" formatCode="0.0000">
                  <c:v>1.7961000000000009</c:v>
                </c:pt>
                <c:pt idx="1851" formatCode="0.0000">
                  <c:v>1.7933999999999986</c:v>
                </c:pt>
                <c:pt idx="1852" formatCode="0.0000">
                  <c:v>1.7905000000000009</c:v>
                </c:pt>
                <c:pt idx="1853" formatCode="0.0000">
                  <c:v>1.7905000000000009</c:v>
                </c:pt>
                <c:pt idx="1854" formatCode="0.0000">
                  <c:v>1.7905000000000009</c:v>
                </c:pt>
                <c:pt idx="1855" formatCode="0.0000">
                  <c:v>1.7905000000000009</c:v>
                </c:pt>
                <c:pt idx="1856" formatCode="0.0000">
                  <c:v>1.7905000000000009</c:v>
                </c:pt>
                <c:pt idx="1857" formatCode="0.0000">
                  <c:v>1.7905000000000009</c:v>
                </c:pt>
                <c:pt idx="1858" formatCode="0.0000">
                  <c:v>1.7905000000000009</c:v>
                </c:pt>
                <c:pt idx="1859" formatCode="0.0000">
                  <c:v>1.7905000000000009</c:v>
                </c:pt>
                <c:pt idx="1860" formatCode="0.0000">
                  <c:v>1.7905000000000009</c:v>
                </c:pt>
                <c:pt idx="1861" formatCode="0.0000">
                  <c:v>1.7905000000000009</c:v>
                </c:pt>
                <c:pt idx="1862" formatCode="0.0000">
                  <c:v>1.7902000000000009</c:v>
                </c:pt>
                <c:pt idx="1863" formatCode="0.0000">
                  <c:v>1.7906000000000009</c:v>
                </c:pt>
                <c:pt idx="1864" formatCode="0.0000">
                  <c:v>1.7905000000000009</c:v>
                </c:pt>
                <c:pt idx="1865" formatCode="0.0000">
                  <c:v>1.7905000000000009</c:v>
                </c:pt>
                <c:pt idx="1866" formatCode="0.0000">
                  <c:v>1.7910999999999984</c:v>
                </c:pt>
                <c:pt idx="1867" formatCode="0.0000">
                  <c:v>1.7900000000000009</c:v>
                </c:pt>
                <c:pt idx="1868" formatCode="0.0000">
                  <c:v>1.7887000000000008</c:v>
                </c:pt>
                <c:pt idx="1869" formatCode="0.0000">
                  <c:v>1.7889999999999984</c:v>
                </c:pt>
                <c:pt idx="1870" formatCode="0.0000">
                  <c:v>1.7892999999999983</c:v>
                </c:pt>
                <c:pt idx="1871" formatCode="0.0000">
                  <c:v>1.7886000000000009</c:v>
                </c:pt>
                <c:pt idx="1872" formatCode="0.0000">
                  <c:v>1.7885000000000009</c:v>
                </c:pt>
                <c:pt idx="1873" formatCode="0.0000">
                  <c:v>1.7866000000000009</c:v>
                </c:pt>
                <c:pt idx="1874" formatCode="0.0000">
                  <c:v>1.7835999999999983</c:v>
                </c:pt>
                <c:pt idx="1875" formatCode="0.0000">
                  <c:v>1.7840000000000009</c:v>
                </c:pt>
                <c:pt idx="1876" formatCode="0.0000">
                  <c:v>1.7843000000000009</c:v>
                </c:pt>
                <c:pt idx="1877" formatCode="0.0000">
                  <c:v>1.7847000000000008</c:v>
                </c:pt>
                <c:pt idx="1878" formatCode="0.0000">
                  <c:v>1.7849999999999984</c:v>
                </c:pt>
                <c:pt idx="1879" formatCode="0.0000">
                  <c:v>1.7826000000000009</c:v>
                </c:pt>
                <c:pt idx="1880" formatCode="0.0000">
                  <c:v>1.7831999999999983</c:v>
                </c:pt>
                <c:pt idx="1881" formatCode="0.0000">
                  <c:v>1.7827999999999984</c:v>
                </c:pt>
                <c:pt idx="1882" formatCode="0.0000">
                  <c:v>1.7823000000000009</c:v>
                </c:pt>
                <c:pt idx="1883" formatCode="0.0000">
                  <c:v>1.7827000000000008</c:v>
                </c:pt>
                <c:pt idx="1884" formatCode="0.0000">
                  <c:v>1.7830999999999984</c:v>
                </c:pt>
                <c:pt idx="1885" formatCode="0.0000">
                  <c:v>1.7830999999999984</c:v>
                </c:pt>
                <c:pt idx="1886" formatCode="0.0000">
                  <c:v>1.7821000000000009</c:v>
                </c:pt>
                <c:pt idx="1887" formatCode="0.0000">
                  <c:v>1.7795999999999983</c:v>
                </c:pt>
                <c:pt idx="1888" formatCode="0.0000">
                  <c:v>1.7770999999999983</c:v>
                </c:pt>
                <c:pt idx="1889" formatCode="0.0000">
                  <c:v>1.7790999999999983</c:v>
                </c:pt>
                <c:pt idx="1890" formatCode="0.0000">
                  <c:v>1.7794999999999983</c:v>
                </c:pt>
                <c:pt idx="1891" formatCode="0.0000">
                  <c:v>1.7798999999999976</c:v>
                </c:pt>
                <c:pt idx="1892" formatCode="0.0000">
                  <c:v>1.781899999999998</c:v>
                </c:pt>
                <c:pt idx="1893" formatCode="0.0000">
                  <c:v>1.7827000000000008</c:v>
                </c:pt>
                <c:pt idx="1894" formatCode="0.0000">
                  <c:v>1.7824000000000009</c:v>
                </c:pt>
                <c:pt idx="1895" formatCode="0.0000">
                  <c:v>1.7816999999999983</c:v>
                </c:pt>
                <c:pt idx="1896" formatCode="0.0000">
                  <c:v>1.7849999999999984</c:v>
                </c:pt>
                <c:pt idx="1897" formatCode="0.0000">
                  <c:v>1.7853999999999985</c:v>
                </c:pt>
                <c:pt idx="1898" formatCode="0.0000">
                  <c:v>1.7857999999999981</c:v>
                </c:pt>
                <c:pt idx="1899" formatCode="0.0000">
                  <c:v>1.7865000000000009</c:v>
                </c:pt>
                <c:pt idx="1900" formatCode="0.0000">
                  <c:v>1.7890999999999984</c:v>
                </c:pt>
                <c:pt idx="1901" formatCode="0.0000">
                  <c:v>1.7962000000000009</c:v>
                </c:pt>
                <c:pt idx="1902" formatCode="0.0000">
                  <c:v>1.8005</c:v>
                </c:pt>
                <c:pt idx="1903" formatCode="0.0000">
                  <c:v>1.8003</c:v>
                </c:pt>
                <c:pt idx="1904" formatCode="0.0000">
                  <c:v>1.8007</c:v>
                </c:pt>
                <c:pt idx="1905" formatCode="0.0000">
                  <c:v>1.8010999999999973</c:v>
                </c:pt>
                <c:pt idx="1906" formatCode="0.0000">
                  <c:v>1.8014999999999972</c:v>
                </c:pt>
                <c:pt idx="1907" formatCode="0.0000">
                  <c:v>1.8018999999999969</c:v>
                </c:pt>
                <c:pt idx="1908" formatCode="0.0000">
                  <c:v>1.7986000000000009</c:v>
                </c:pt>
                <c:pt idx="1909" formatCode="0.0000">
                  <c:v>1.7986000000000009</c:v>
                </c:pt>
                <c:pt idx="1910" formatCode="0.0000">
                  <c:v>1.7993999999999986</c:v>
                </c:pt>
                <c:pt idx="1911" formatCode="0.0000">
                  <c:v>1.7998999999999981</c:v>
                </c:pt>
                <c:pt idx="1912" formatCode="0.0000">
                  <c:v>1.8003</c:v>
                </c:pt>
                <c:pt idx="1913" formatCode="0.0000">
                  <c:v>1.8008</c:v>
                </c:pt>
                <c:pt idx="1914" formatCode="0.0000">
                  <c:v>1.8016999999999972</c:v>
                </c:pt>
                <c:pt idx="1915" formatCode="0.0000">
                  <c:v>1.8004</c:v>
                </c:pt>
                <c:pt idx="1916" formatCode="0.0000">
                  <c:v>1.8008</c:v>
                </c:pt>
                <c:pt idx="1917" formatCode="0.0000">
                  <c:v>1.8008</c:v>
                </c:pt>
                <c:pt idx="1918" formatCode="0.0000">
                  <c:v>1.8011999999999972</c:v>
                </c:pt>
                <c:pt idx="1919" formatCode="0.0000">
                  <c:v>1.8015999999999972</c:v>
                </c:pt>
                <c:pt idx="1920" formatCode="0.0000">
                  <c:v>1.8017999999999972</c:v>
                </c:pt>
                <c:pt idx="1921" formatCode="0.0000">
                  <c:v>1.8026</c:v>
                </c:pt>
                <c:pt idx="1922" formatCode="0.0000">
                  <c:v>1.8026</c:v>
                </c:pt>
                <c:pt idx="1923" formatCode="0.0000">
                  <c:v>1.8026</c:v>
                </c:pt>
                <c:pt idx="1924" formatCode="0.0000">
                  <c:v>1.8025</c:v>
                </c:pt>
                <c:pt idx="1925" formatCode="0.0000">
                  <c:v>1.8028999999999975</c:v>
                </c:pt>
                <c:pt idx="1926" formatCode="0.0000">
                  <c:v>1.8032999999999972</c:v>
                </c:pt>
                <c:pt idx="1927" formatCode="0.0000">
                  <c:v>1.8037999999999972</c:v>
                </c:pt>
                <c:pt idx="1928" formatCode="0.0000">
                  <c:v>1.8076999999999972</c:v>
                </c:pt>
                <c:pt idx="1929" formatCode="0.0000">
                  <c:v>1.8069999999999975</c:v>
                </c:pt>
                <c:pt idx="1930" formatCode="0.0000">
                  <c:v>1.8057999999999972</c:v>
                </c:pt>
                <c:pt idx="1931" formatCode="0.0000">
                  <c:v>1.8061</c:v>
                </c:pt>
                <c:pt idx="1932" formatCode="0.0000">
                  <c:v>1.8065</c:v>
                </c:pt>
                <c:pt idx="1933" formatCode="0.0000">
                  <c:v>1.8069</c:v>
                </c:pt>
                <c:pt idx="1934" formatCode="0.0000">
                  <c:v>1.8033999999999972</c:v>
                </c:pt>
                <c:pt idx="1935" formatCode="0.0000">
                  <c:v>1.8018999999999969</c:v>
                </c:pt>
                <c:pt idx="1936" formatCode="0.0000">
                  <c:v>1.8033999999999972</c:v>
                </c:pt>
                <c:pt idx="1937" formatCode="0.0000">
                  <c:v>1.8052999999999972</c:v>
                </c:pt>
                <c:pt idx="1938" formatCode="0.0000">
                  <c:v>1.8081</c:v>
                </c:pt>
                <c:pt idx="1939" formatCode="0.0000">
                  <c:v>1.8086</c:v>
                </c:pt>
                <c:pt idx="1940" formatCode="0.0000">
                  <c:v>1.8089999999999975</c:v>
                </c:pt>
                <c:pt idx="1941" formatCode="0.0000">
                  <c:v>1.8064</c:v>
                </c:pt>
                <c:pt idx="1942" formatCode="0.0000">
                  <c:v>1.8101</c:v>
                </c:pt>
                <c:pt idx="1943" formatCode="0.0000">
                  <c:v>1.8115999999999972</c:v>
                </c:pt>
                <c:pt idx="1944" formatCode="0.0000">
                  <c:v>1.8141</c:v>
                </c:pt>
                <c:pt idx="1945" formatCode="0.0000">
                  <c:v>1.8145</c:v>
                </c:pt>
                <c:pt idx="1946" formatCode="0.0000">
                  <c:v>1.8149</c:v>
                </c:pt>
                <c:pt idx="1947" formatCode="0.0000">
                  <c:v>1.8152999999999972</c:v>
                </c:pt>
                <c:pt idx="1948" formatCode="0.0000">
                  <c:v>1.8156999999999972</c:v>
                </c:pt>
                <c:pt idx="1949" formatCode="0.0000">
                  <c:v>1.8149</c:v>
                </c:pt>
                <c:pt idx="1950" formatCode="0.0000">
                  <c:v>1.8136999999999972</c:v>
                </c:pt>
                <c:pt idx="1951" formatCode="0.0000">
                  <c:v>1.8127</c:v>
                </c:pt>
                <c:pt idx="1952" formatCode="0.0000">
                  <c:v>1.8121</c:v>
                </c:pt>
                <c:pt idx="1953" formatCode="0.0000">
                  <c:v>1.8125</c:v>
                </c:pt>
                <c:pt idx="1954" formatCode="0.0000">
                  <c:v>1.8129</c:v>
                </c:pt>
                <c:pt idx="1955" formatCode="0.0000">
                  <c:v>1.8124</c:v>
                </c:pt>
                <c:pt idx="1956" formatCode="0.0000">
                  <c:v>1.8150999999999975</c:v>
                </c:pt>
                <c:pt idx="1957" formatCode="0.0000">
                  <c:v>1.8140000000000001</c:v>
                </c:pt>
                <c:pt idx="1958" formatCode="0.0000">
                  <c:v>1.8148</c:v>
                </c:pt>
                <c:pt idx="1959" formatCode="0.0000">
                  <c:v>1.8162</c:v>
                </c:pt>
                <c:pt idx="1960" formatCode="0.0000">
                  <c:v>1.8167</c:v>
                </c:pt>
                <c:pt idx="1961" formatCode="0.0000">
                  <c:v>1.8170999999999975</c:v>
                </c:pt>
                <c:pt idx="1962" formatCode="0.0000">
                  <c:v>1.8184</c:v>
                </c:pt>
                <c:pt idx="1963" formatCode="0.0000">
                  <c:v>1.8194999999999972</c:v>
                </c:pt>
                <c:pt idx="1964" formatCode="0.0000">
                  <c:v>1.8198999999999972</c:v>
                </c:pt>
                <c:pt idx="1965" formatCode="0.0000">
                  <c:v>1.8236999999999972</c:v>
                </c:pt>
                <c:pt idx="1966" formatCode="0.0000">
                  <c:v>1.8304</c:v>
                </c:pt>
                <c:pt idx="1967" formatCode="0.0000">
                  <c:v>1.8308</c:v>
                </c:pt>
                <c:pt idx="1968" formatCode="0.0000">
                  <c:v>1.8311999999999975</c:v>
                </c:pt>
                <c:pt idx="1969" formatCode="0.0000">
                  <c:v>1.8308</c:v>
                </c:pt>
                <c:pt idx="1970" formatCode="0.0000">
                  <c:v>1.8257999999999972</c:v>
                </c:pt>
                <c:pt idx="1971" formatCode="0.0000">
                  <c:v>1.8256999999999972</c:v>
                </c:pt>
                <c:pt idx="1972" formatCode="0.0000">
                  <c:v>1.8274999999999972</c:v>
                </c:pt>
                <c:pt idx="1973" formatCode="0.0000">
                  <c:v>1.831</c:v>
                </c:pt>
                <c:pt idx="1974" formatCode="0.0000">
                  <c:v>1.8313999999999973</c:v>
                </c:pt>
                <c:pt idx="1975" formatCode="0.0000">
                  <c:v>1.8318999999999972</c:v>
                </c:pt>
                <c:pt idx="1976" formatCode="0.0000">
                  <c:v>1.835</c:v>
                </c:pt>
                <c:pt idx="1977" formatCode="0.0000">
                  <c:v>1.8340000000000001</c:v>
                </c:pt>
                <c:pt idx="1978" formatCode="0.0000">
                  <c:v>1.8347</c:v>
                </c:pt>
                <c:pt idx="1979" formatCode="0.0000">
                  <c:v>1.8358999999999972</c:v>
                </c:pt>
                <c:pt idx="1980" formatCode="0.0000">
                  <c:v>1.8349</c:v>
                </c:pt>
                <c:pt idx="1981" formatCode="0.0000">
                  <c:v>1.8352999999999975</c:v>
                </c:pt>
                <c:pt idx="1982" formatCode="0.0000">
                  <c:v>1.8357999999999972</c:v>
                </c:pt>
                <c:pt idx="1983" formatCode="0.0000">
                  <c:v>1.8380000000000001</c:v>
                </c:pt>
                <c:pt idx="1984" formatCode="0.0000">
                  <c:v>1.8354999999999972</c:v>
                </c:pt>
                <c:pt idx="1985" formatCode="0.0000">
                  <c:v>1.8340000000000001</c:v>
                </c:pt>
                <c:pt idx="1986" formatCode="0.0000">
                  <c:v>1.8309</c:v>
                </c:pt>
                <c:pt idx="1987" formatCode="0.0000">
                  <c:v>1.8340000000000001</c:v>
                </c:pt>
                <c:pt idx="1988" formatCode="0.0000">
                  <c:v>1.8345</c:v>
                </c:pt>
                <c:pt idx="1989" formatCode="0.0000">
                  <c:v>1.8349</c:v>
                </c:pt>
                <c:pt idx="1990" formatCode="0.0000">
                  <c:v>1.8376999999999972</c:v>
                </c:pt>
                <c:pt idx="1991" formatCode="0.0000">
                  <c:v>1.837</c:v>
                </c:pt>
                <c:pt idx="1992" formatCode="0.0000">
                  <c:v>1.8389</c:v>
                </c:pt>
                <c:pt idx="1993" formatCode="0.0000">
                  <c:v>1.8453999999999975</c:v>
                </c:pt>
                <c:pt idx="1994" formatCode="0.0000">
                  <c:v>1.8446</c:v>
                </c:pt>
                <c:pt idx="1995" formatCode="0.0000">
                  <c:v>1.8451</c:v>
                </c:pt>
                <c:pt idx="1996" formatCode="0.0000">
                  <c:v>1.8455999999999972</c:v>
                </c:pt>
                <c:pt idx="1997" formatCode="0.0000">
                  <c:v>1.8431999999999975</c:v>
                </c:pt>
                <c:pt idx="1998" formatCode="0.0000">
                  <c:v>1.8413999999999973</c:v>
                </c:pt>
                <c:pt idx="1999" formatCode="0.0000">
                  <c:v>1.8408</c:v>
                </c:pt>
                <c:pt idx="2000" formatCode="0.0000">
                  <c:v>1.8401000000000001</c:v>
                </c:pt>
                <c:pt idx="2001" formatCode="0.0000">
                  <c:v>1.8384</c:v>
                </c:pt>
                <c:pt idx="2002" formatCode="0.0000">
                  <c:v>1.839</c:v>
                </c:pt>
                <c:pt idx="2003" formatCode="0.0000">
                  <c:v>1.8394999999999972</c:v>
                </c:pt>
                <c:pt idx="2008" formatCode="0.0000">
                  <c:v>1.8436999999999972</c:v>
                </c:pt>
                <c:pt idx="2009" formatCode="0.0000">
                  <c:v>1.8442000000000001</c:v>
                </c:pt>
                <c:pt idx="2010" formatCode="0.0000">
                  <c:v>1.8446</c:v>
                </c:pt>
                <c:pt idx="2011" formatCode="0.0000">
                  <c:v>1.8461000000000001</c:v>
                </c:pt>
                <c:pt idx="2012" formatCode="0.0000">
                  <c:v>1.8435999999999972</c:v>
                </c:pt>
                <c:pt idx="2013" formatCode="0.0000">
                  <c:v>1.8441000000000001</c:v>
                </c:pt>
                <c:pt idx="2014" formatCode="0.0000">
                  <c:v>1.8425</c:v>
                </c:pt>
                <c:pt idx="2015" formatCode="0.0000">
                  <c:v>1.8429</c:v>
                </c:pt>
                <c:pt idx="2016" formatCode="0.0000">
                  <c:v>1.8433999999999975</c:v>
                </c:pt>
                <c:pt idx="2017" formatCode="0.0000">
                  <c:v>1.8438999999999972</c:v>
                </c:pt>
                <c:pt idx="2018" formatCode="0.0000">
                  <c:v>1.8455999999999972</c:v>
                </c:pt>
                <c:pt idx="2019" formatCode="0.0000">
                  <c:v>1.8467</c:v>
                </c:pt>
                <c:pt idx="2020" formatCode="0.0000">
                  <c:v>1.8487</c:v>
                </c:pt>
                <c:pt idx="2022" formatCode="0.0000">
                  <c:v>1.8626</c:v>
                </c:pt>
                <c:pt idx="2023" formatCode="0.0000">
                  <c:v>1.863</c:v>
                </c:pt>
                <c:pt idx="2024" formatCode="0.0000">
                  <c:v>1.8634999999999975</c:v>
                </c:pt>
                <c:pt idx="2025" formatCode="0.0000">
                  <c:v>1.8638999999999972</c:v>
                </c:pt>
                <c:pt idx="2026" formatCode="0.0000">
                  <c:v>1.8644000000000001</c:v>
                </c:pt>
                <c:pt idx="2027" formatCode="0.0000">
                  <c:v>1.8681000000000001</c:v>
                </c:pt>
                <c:pt idx="2028" formatCode="0.0000">
                  <c:v>1.871</c:v>
                </c:pt>
                <c:pt idx="2029" formatCode="0.0000">
                  <c:v>1.8708</c:v>
                </c:pt>
                <c:pt idx="2030" formatCode="0.0000">
                  <c:v>1.8713</c:v>
                </c:pt>
                <c:pt idx="2031" formatCode="0.0000">
                  <c:v>1.8717999999999972</c:v>
                </c:pt>
                <c:pt idx="2032" formatCode="0.0000">
                  <c:v>1.8729</c:v>
                </c:pt>
                <c:pt idx="2033" formatCode="0.0000">
                  <c:v>1.8734</c:v>
                </c:pt>
                <c:pt idx="2034" formatCode="0.0000">
                  <c:v>1.8789</c:v>
                </c:pt>
                <c:pt idx="2035" formatCode="0.0000">
                  <c:v>1.8843000000000001</c:v>
                </c:pt>
                <c:pt idx="2036" formatCode="0.0000">
                  <c:v>1.8900999999999999</c:v>
                </c:pt>
                <c:pt idx="2037" formatCode="0.0000">
                  <c:v>1.8906000000000001</c:v>
                </c:pt>
                <c:pt idx="2038" formatCode="0.0000">
                  <c:v>1.8911</c:v>
                </c:pt>
                <c:pt idx="2039" formatCode="0.0000">
                  <c:v>1.8903000000000001</c:v>
                </c:pt>
                <c:pt idx="2040" formatCode="0.0000">
                  <c:v>1.8918999999999973</c:v>
                </c:pt>
                <c:pt idx="2041" formatCode="0.0000">
                  <c:v>1.8891</c:v>
                </c:pt>
                <c:pt idx="2042" formatCode="0.0000">
                  <c:v>1.8894</c:v>
                </c:pt>
                <c:pt idx="2043" formatCode="0.0000">
                  <c:v>1.8909</c:v>
                </c:pt>
                <c:pt idx="2044" formatCode="0.0000">
                  <c:v>1.8914</c:v>
                </c:pt>
                <c:pt idx="2045" formatCode="0.0000">
                  <c:v>1.8917999999999973</c:v>
                </c:pt>
                <c:pt idx="2046" formatCode="0.0000">
                  <c:v>1.8926000000000001</c:v>
                </c:pt>
                <c:pt idx="2047" formatCode="0.0000">
                  <c:v>1.8907</c:v>
                </c:pt>
                <c:pt idx="2048" formatCode="0.0000">
                  <c:v>1.8907</c:v>
                </c:pt>
                <c:pt idx="2049" formatCode="0.0000">
                  <c:v>1.8914</c:v>
                </c:pt>
                <c:pt idx="2050" formatCode="0.0000">
                  <c:v>1.8898999999999972</c:v>
                </c:pt>
                <c:pt idx="2051" formatCode="0.0000">
                  <c:v>1.8904000000000001</c:v>
                </c:pt>
                <c:pt idx="2052" formatCode="0.0000">
                  <c:v>1.8909</c:v>
                </c:pt>
                <c:pt idx="2053" formatCode="0.0000">
                  <c:v>1.8897999999999973</c:v>
                </c:pt>
                <c:pt idx="2054" formatCode="0.0000">
                  <c:v>1.8912</c:v>
                </c:pt>
                <c:pt idx="2055" formatCode="0.0000">
                  <c:v>1.8907</c:v>
                </c:pt>
                <c:pt idx="2056" formatCode="0.0000">
                  <c:v>1.8904000000000001</c:v>
                </c:pt>
                <c:pt idx="2057" formatCode="0.0000">
                  <c:v>1.8916999999999975</c:v>
                </c:pt>
                <c:pt idx="2058" formatCode="0.0000">
                  <c:v>1.8922000000000001</c:v>
                </c:pt>
                <c:pt idx="2059" formatCode="0.0000">
                  <c:v>1.8927</c:v>
                </c:pt>
                <c:pt idx="2060" formatCode="0.0000">
                  <c:v>1.8924000000000001</c:v>
                </c:pt>
                <c:pt idx="2061" formatCode="0.0000">
                  <c:v>1.8929</c:v>
                </c:pt>
                <c:pt idx="2062" formatCode="0.0000">
                  <c:v>1.8900000000000001</c:v>
                </c:pt>
                <c:pt idx="2063" formatCode="0.0000">
                  <c:v>1.8885000000000001</c:v>
                </c:pt>
                <c:pt idx="2064" formatCode="0.0000">
                  <c:v>1.8900000000000001</c:v>
                </c:pt>
                <c:pt idx="2065" formatCode="0.0000">
                  <c:v>1.8905000000000001</c:v>
                </c:pt>
                <c:pt idx="2066" formatCode="0.0000">
                  <c:v>1.891</c:v>
                </c:pt>
                <c:pt idx="2067" formatCode="0.0000">
                  <c:v>1.8900000000000001</c:v>
                </c:pt>
                <c:pt idx="2068" formatCode="0.0000">
                  <c:v>1.8875999999999975</c:v>
                </c:pt>
                <c:pt idx="2069" formatCode="0.0000">
                  <c:v>1.8885000000000001</c:v>
                </c:pt>
                <c:pt idx="2070" formatCode="0.0000">
                  <c:v>1.8877999999999973</c:v>
                </c:pt>
                <c:pt idx="2071" formatCode="0.0000">
                  <c:v>1.8849</c:v>
                </c:pt>
                <c:pt idx="2072" formatCode="0.0000">
                  <c:v>1.8854</c:v>
                </c:pt>
                <c:pt idx="2073" formatCode="0.0000">
                  <c:v>1.8859999999999972</c:v>
                </c:pt>
                <c:pt idx="2074" formatCode="0.0000">
                  <c:v>1.8874</c:v>
                </c:pt>
                <c:pt idx="2075" formatCode="0.0000">
                  <c:v>1.8864000000000001</c:v>
                </c:pt>
                <c:pt idx="2076" formatCode="0.0000">
                  <c:v>1.8882000000000001</c:v>
                </c:pt>
                <c:pt idx="2077" formatCode="0.0000">
                  <c:v>1.8876999999999975</c:v>
                </c:pt>
                <c:pt idx="2078" formatCode="0.0000">
                  <c:v>1.8878999999999972</c:v>
                </c:pt>
                <c:pt idx="2079" formatCode="0.0000">
                  <c:v>1.8884000000000001</c:v>
                </c:pt>
                <c:pt idx="2080" formatCode="0.0000">
                  <c:v>1.8889</c:v>
                </c:pt>
                <c:pt idx="2081" formatCode="0.0000">
                  <c:v>1.8900999999999999</c:v>
                </c:pt>
                <c:pt idx="2082" formatCode="0.0000">
                  <c:v>1.8907</c:v>
                </c:pt>
                <c:pt idx="2083" formatCode="0.0000">
                  <c:v>1.8945000000000001</c:v>
                </c:pt>
                <c:pt idx="2084" formatCode="0.0000">
                  <c:v>1.8919999999999972</c:v>
                </c:pt>
                <c:pt idx="2085" formatCode="0.0000">
                  <c:v>1.8938999999999973</c:v>
                </c:pt>
                <c:pt idx="2086" formatCode="0.0000">
                  <c:v>1.8944000000000001</c:v>
                </c:pt>
                <c:pt idx="2087" formatCode="0.0000">
                  <c:v>1.895</c:v>
                </c:pt>
                <c:pt idx="2088" formatCode="0.0000">
                  <c:v>1.8951</c:v>
                </c:pt>
                <c:pt idx="2089" formatCode="0.0000">
                  <c:v>1.8947000000000001</c:v>
                </c:pt>
                <c:pt idx="2090" formatCode="0.0000">
                  <c:v>1.8954</c:v>
                </c:pt>
                <c:pt idx="2091" formatCode="0.0000">
                  <c:v>1.8951</c:v>
                </c:pt>
                <c:pt idx="2092" formatCode="0.0000">
                  <c:v>1.897</c:v>
                </c:pt>
                <c:pt idx="2093" formatCode="0.0000">
                  <c:v>1.8974</c:v>
                </c:pt>
                <c:pt idx="2094" formatCode="0.0000">
                  <c:v>1.8979999999999972</c:v>
                </c:pt>
                <c:pt idx="2095" formatCode="0.0000">
                  <c:v>1.9003999999999992</c:v>
                </c:pt>
                <c:pt idx="2096" formatCode="0.0000">
                  <c:v>1.9034999999999973</c:v>
                </c:pt>
                <c:pt idx="2097" formatCode="0.0000">
                  <c:v>1.9076999999999973</c:v>
                </c:pt>
                <c:pt idx="2098" formatCode="0.0000">
                  <c:v>1.9092999999999982</c:v>
                </c:pt>
                <c:pt idx="2099" formatCode="0.0000">
                  <c:v>1.9103999999999992</c:v>
                </c:pt>
                <c:pt idx="2100" formatCode="0.0000">
                  <c:v>1.9108999999999992</c:v>
                </c:pt>
                <c:pt idx="2101" formatCode="0.0000">
                  <c:v>1.9114999999999978</c:v>
                </c:pt>
                <c:pt idx="2102" formatCode="0.0000">
                  <c:v>1.9122999999999992</c:v>
                </c:pt>
                <c:pt idx="2103" formatCode="0.0000">
                  <c:v>1.9117999999999966</c:v>
                </c:pt>
                <c:pt idx="2104" formatCode="0.0000">
                  <c:v>1.9136999999999973</c:v>
                </c:pt>
                <c:pt idx="2105" formatCode="0.0000">
                  <c:v>1.9138999999999966</c:v>
                </c:pt>
                <c:pt idx="2106" formatCode="0.0000">
                  <c:v>1.9155999999999973</c:v>
                </c:pt>
                <c:pt idx="2107" formatCode="0.0000">
                  <c:v>1.916099999999999</c:v>
                </c:pt>
                <c:pt idx="2108" formatCode="0.0000">
                  <c:v>1.9165999999999992</c:v>
                </c:pt>
                <c:pt idx="2109" formatCode="0.0000">
                  <c:v>1.9218999999999966</c:v>
                </c:pt>
                <c:pt idx="2110" formatCode="0.0000">
                  <c:v>1.9231999999999985</c:v>
                </c:pt>
                <c:pt idx="2111" formatCode="0.0000">
                  <c:v>1.9276999999999973</c:v>
                </c:pt>
                <c:pt idx="2112" formatCode="0.0000">
                  <c:v>1.9265999999999992</c:v>
                </c:pt>
                <c:pt idx="2113" formatCode="0.0000">
                  <c:v>1.9264999999999992</c:v>
                </c:pt>
                <c:pt idx="2114" formatCode="0.0000">
                  <c:v>1.9270999999999985</c:v>
                </c:pt>
                <c:pt idx="2115" formatCode="0.0000">
                  <c:v>1.9275999999999978</c:v>
                </c:pt>
                <c:pt idx="2116" formatCode="0.0000">
                  <c:v>1.9257999999999973</c:v>
                </c:pt>
                <c:pt idx="2117" formatCode="0.0000">
                  <c:v>1.9285999999999992</c:v>
                </c:pt>
                <c:pt idx="2118" formatCode="0.0000">
                  <c:v>1.9272999999999982</c:v>
                </c:pt>
                <c:pt idx="2119" formatCode="0.0000">
                  <c:v>1.9257999999999973</c:v>
                </c:pt>
                <c:pt idx="2120" formatCode="0.0000">
                  <c:v>1.9285999999999992</c:v>
                </c:pt>
                <c:pt idx="2121" formatCode="0.0000">
                  <c:v>1.9275999999999978</c:v>
                </c:pt>
                <c:pt idx="2122" formatCode="0.0000">
                  <c:v>1.928099999999999</c:v>
                </c:pt>
                <c:pt idx="2123" formatCode="0.0000">
                  <c:v>1.9293999999999982</c:v>
                </c:pt>
                <c:pt idx="2124" formatCode="0.0000">
                  <c:v>1.9305999999999992</c:v>
                </c:pt>
                <c:pt idx="2125" formatCode="0.0000">
                  <c:v>1.9315999999999978</c:v>
                </c:pt>
                <c:pt idx="2126" formatCode="0.0000">
                  <c:v>1.9338999999999973</c:v>
                </c:pt>
                <c:pt idx="2127" formatCode="0.0000">
                  <c:v>1.934399999999999</c:v>
                </c:pt>
                <c:pt idx="2128" formatCode="0.0000">
                  <c:v>1.9349999999999992</c:v>
                </c:pt>
                <c:pt idx="2129" formatCode="0.0000">
                  <c:v>1.9354999999999982</c:v>
                </c:pt>
                <c:pt idx="2130" formatCode="0.0000">
                  <c:v>1.9350999999999992</c:v>
                </c:pt>
                <c:pt idx="2131" formatCode="0.0000">
                  <c:v>1.9357999999999973</c:v>
                </c:pt>
                <c:pt idx="2132" formatCode="0.0000">
                  <c:v>1.9355999999999978</c:v>
                </c:pt>
                <c:pt idx="2133" formatCode="0.0000">
                  <c:v>1.9359999999999966</c:v>
                </c:pt>
                <c:pt idx="2134" formatCode="0.0000">
                  <c:v>1.9367999999999992</c:v>
                </c:pt>
                <c:pt idx="2135" formatCode="0.0000">
                  <c:v>1.9372999999999985</c:v>
                </c:pt>
                <c:pt idx="2136" formatCode="0.0000">
                  <c:v>1.9377999999999973</c:v>
                </c:pt>
                <c:pt idx="2137" formatCode="0.0000">
                  <c:v>1.938099999999999</c:v>
                </c:pt>
                <c:pt idx="2138" formatCode="0.0000">
                  <c:v>1.9391999999999985</c:v>
                </c:pt>
                <c:pt idx="2139" formatCode="0.0000">
                  <c:v>1.9393999999999982</c:v>
                </c:pt>
                <c:pt idx="2140" formatCode="0.0000">
                  <c:v>1.9409999999999992</c:v>
                </c:pt>
                <c:pt idx="2141" formatCode="0.0000">
                  <c:v>1.9430999999999992</c:v>
                </c:pt>
                <c:pt idx="2142" formatCode="0.0000">
                  <c:v>1.9436999999999978</c:v>
                </c:pt>
                <c:pt idx="2143" formatCode="0.0000">
                  <c:v>1.944199999999999</c:v>
                </c:pt>
                <c:pt idx="2144" formatCode="0.0000">
                  <c:v>1.9447999999999992</c:v>
                </c:pt>
                <c:pt idx="2145" formatCode="0.0000">
                  <c:v>1.9452999999999985</c:v>
                </c:pt>
                <c:pt idx="2146" formatCode="0.0000">
                  <c:v>1.9466999999999992</c:v>
                </c:pt>
                <c:pt idx="2147" formatCode="0.0000">
                  <c:v>1.9470999999999992</c:v>
                </c:pt>
                <c:pt idx="2148" formatCode="0.0000">
                  <c:v>1.948499999999999</c:v>
                </c:pt>
                <c:pt idx="2149" formatCode="0.0000">
                  <c:v>1.9489999999999992</c:v>
                </c:pt>
                <c:pt idx="2150" formatCode="0.0000">
                  <c:v>1.9495999999999982</c:v>
                </c:pt>
                <c:pt idx="2151" formatCode="0.0000">
                  <c:v>1.9509999999999992</c:v>
                </c:pt>
                <c:pt idx="2152" formatCode="0.0000">
                  <c:v>1.952199999999999</c:v>
                </c:pt>
                <c:pt idx="2153" formatCode="0.0000">
                  <c:v>1.954499999999999</c:v>
                </c:pt>
                <c:pt idx="2154" formatCode="0.0000">
                  <c:v>1.9560999999999991</c:v>
                </c:pt>
                <c:pt idx="2155" formatCode="0.0000">
                  <c:v>1.9568999999999992</c:v>
                </c:pt>
                <c:pt idx="2156" formatCode="0.0000">
                  <c:v>1.9574999999999985</c:v>
                </c:pt>
                <c:pt idx="2157" formatCode="0.0000">
                  <c:v>1.9580000000000015</c:v>
                </c:pt>
                <c:pt idx="2158" formatCode="0.0000">
                  <c:v>1.9593999999999985</c:v>
                </c:pt>
                <c:pt idx="2159" formatCode="0.0000">
                  <c:v>1.9614999999999985</c:v>
                </c:pt>
                <c:pt idx="2160" formatCode="0.0000">
                  <c:v>1.9658999999999978</c:v>
                </c:pt>
                <c:pt idx="2161" formatCode="0.0000">
                  <c:v>1.9694999999999985</c:v>
                </c:pt>
                <c:pt idx="2162" formatCode="0.0000">
                  <c:v>1.9730999999999992</c:v>
                </c:pt>
                <c:pt idx="2163" formatCode="0.0000">
                  <c:v>1.9736999999999982</c:v>
                </c:pt>
                <c:pt idx="2164" formatCode="0.0000">
                  <c:v>1.9742000000000015</c:v>
                </c:pt>
                <c:pt idx="2165" formatCode="0.0000">
                  <c:v>1.9736999999999982</c:v>
                </c:pt>
                <c:pt idx="2166" formatCode="0.0000">
                  <c:v>1.9734999999999985</c:v>
                </c:pt>
                <c:pt idx="2167" formatCode="0.0000">
                  <c:v>1.9771999999999992</c:v>
                </c:pt>
                <c:pt idx="2168" formatCode="0.0000">
                  <c:v>1.9818999999999982</c:v>
                </c:pt>
                <c:pt idx="2169" formatCode="0.0000">
                  <c:v>1.9843000000000015</c:v>
                </c:pt>
                <c:pt idx="2170" formatCode="0.0000">
                  <c:v>1.9848999999999992</c:v>
                </c:pt>
                <c:pt idx="2171" formatCode="0.0000">
                  <c:v>1.9853999999999992</c:v>
                </c:pt>
                <c:pt idx="2172" formatCode="0.0000">
                  <c:v>1.9874999999999992</c:v>
                </c:pt>
                <c:pt idx="2173" formatCode="0.0000">
                  <c:v>1.988499999999999</c:v>
                </c:pt>
                <c:pt idx="2174" formatCode="0.0000">
                  <c:v>1.990899999999999</c:v>
                </c:pt>
                <c:pt idx="2175" formatCode="0.0000">
                  <c:v>1.9935999999999992</c:v>
                </c:pt>
                <c:pt idx="2176" formatCode="0.0000">
                  <c:v>1.9961000000000015</c:v>
                </c:pt>
                <c:pt idx="2177" formatCode="0.0000">
                  <c:v>1.996599999999999</c:v>
                </c:pt>
                <c:pt idx="2178" formatCode="0.0000">
                  <c:v>1.9971999999999992</c:v>
                </c:pt>
                <c:pt idx="2179" formatCode="0.0000">
                  <c:v>1.9980000000000016</c:v>
                </c:pt>
                <c:pt idx="2180" formatCode="0.0000">
                  <c:v>1.9977999999999985</c:v>
                </c:pt>
                <c:pt idx="2181" formatCode="0.0000">
                  <c:v>1.9957999999999985</c:v>
                </c:pt>
                <c:pt idx="2182" formatCode="0.0000">
                  <c:v>1.994799999999999</c:v>
                </c:pt>
                <c:pt idx="2183" formatCode="0.0000">
                  <c:v>1.9944999999999991</c:v>
                </c:pt>
                <c:pt idx="2184" formatCode="0.0000">
                  <c:v>1.994699999999999</c:v>
                </c:pt>
                <c:pt idx="2185" formatCode="0.0000">
                  <c:v>1.9950999999999992</c:v>
                </c:pt>
                <c:pt idx="2186" formatCode="0.0000">
                  <c:v>1.9956999999999985</c:v>
                </c:pt>
                <c:pt idx="2187" formatCode="0.0000">
                  <c:v>2.0003000000000002</c:v>
                </c:pt>
                <c:pt idx="2188" formatCode="0.0000">
                  <c:v>2.0025999999999997</c:v>
                </c:pt>
                <c:pt idx="2189" formatCode="0.0000">
                  <c:v>2.0063999999999997</c:v>
                </c:pt>
                <c:pt idx="2190" formatCode="0.0000">
                  <c:v>2.0065</c:v>
                </c:pt>
                <c:pt idx="2191" formatCode="0.0000">
                  <c:v>2.0070000000000001</c:v>
                </c:pt>
                <c:pt idx="2192" formatCode="0.0000">
                  <c:v>2.0076000000000001</c:v>
                </c:pt>
                <c:pt idx="2193" formatCode="0.0000">
                  <c:v>2.0115999999999987</c:v>
                </c:pt>
                <c:pt idx="2194" formatCode="0.0000">
                  <c:v>2.0158999999999967</c:v>
                </c:pt>
                <c:pt idx="2195" formatCode="0.0000">
                  <c:v>2.0183</c:v>
                </c:pt>
                <c:pt idx="2196" formatCode="0.0000">
                  <c:v>2.0219999999999998</c:v>
                </c:pt>
                <c:pt idx="2197" formatCode="0.0000">
                  <c:v>2.0217000000000001</c:v>
                </c:pt>
                <c:pt idx="2198" formatCode="0.0000">
                  <c:v>2.0221999999999998</c:v>
                </c:pt>
                <c:pt idx="2199" formatCode="0.0000">
                  <c:v>2.0227999999999997</c:v>
                </c:pt>
                <c:pt idx="2200" formatCode="0.0000">
                  <c:v>2.0223999999999998</c:v>
                </c:pt>
                <c:pt idx="2201" formatCode="0.0000">
                  <c:v>2.0219</c:v>
                </c:pt>
                <c:pt idx="2202" formatCode="0.0000">
                  <c:v>2.0232999999999999</c:v>
                </c:pt>
                <c:pt idx="2203" formatCode="0.0000">
                  <c:v>2.0247999999999999</c:v>
                </c:pt>
                <c:pt idx="2204" formatCode="0.0000">
                  <c:v>2.0263999999999998</c:v>
                </c:pt>
                <c:pt idx="2205" formatCode="0.0000">
                  <c:v>2.0268999999999977</c:v>
                </c:pt>
                <c:pt idx="2206" formatCode="0.0000">
                  <c:v>2.0274999999999999</c:v>
                </c:pt>
                <c:pt idx="2207" formatCode="0.0000">
                  <c:v>2.0278</c:v>
                </c:pt>
                <c:pt idx="2208" formatCode="0.0000">
                  <c:v>2.0278</c:v>
                </c:pt>
                <c:pt idx="2209" formatCode="0.0000">
                  <c:v>2.0247000000000002</c:v>
                </c:pt>
                <c:pt idx="2210" formatCode="0.0000">
                  <c:v>2.0251999999999999</c:v>
                </c:pt>
                <c:pt idx="2211" formatCode="0.0000">
                  <c:v>2.0257999999999998</c:v>
                </c:pt>
                <c:pt idx="2212" formatCode="0.0000">
                  <c:v>2.0263</c:v>
                </c:pt>
                <c:pt idx="2213" formatCode="0.0000">
                  <c:v>2.0268999999999977</c:v>
                </c:pt>
                <c:pt idx="2214" formatCode="0.0000">
                  <c:v>2.0286</c:v>
                </c:pt>
                <c:pt idx="2215" formatCode="0.0000">
                  <c:v>2.0267999999999997</c:v>
                </c:pt>
                <c:pt idx="2216" formatCode="0.0000">
                  <c:v>2.0253999999999999</c:v>
                </c:pt>
                <c:pt idx="2217" formatCode="0.0000">
                  <c:v>2.0272000000000001</c:v>
                </c:pt>
                <c:pt idx="2218" formatCode="0.0000">
                  <c:v>2.0278999999999998</c:v>
                </c:pt>
                <c:pt idx="2219" formatCode="0.0000">
                  <c:v>2.0284</c:v>
                </c:pt>
                <c:pt idx="2220" formatCode="0.0000">
                  <c:v>2.0289999999999999</c:v>
                </c:pt>
                <c:pt idx="2221" formatCode="0.0000">
                  <c:v>2.0293999999999999</c:v>
                </c:pt>
                <c:pt idx="2222" formatCode="0.0000">
                  <c:v>2.0308999999999977</c:v>
                </c:pt>
                <c:pt idx="2223" formatCode="0.0000">
                  <c:v>2.0321999999999987</c:v>
                </c:pt>
                <c:pt idx="2224" formatCode="0.0000">
                  <c:v>2.0328999999999953</c:v>
                </c:pt>
                <c:pt idx="2225" formatCode="0.0000">
                  <c:v>2.0316999999999967</c:v>
                </c:pt>
                <c:pt idx="2226" formatCode="0.0000">
                  <c:v>2.0322999999999967</c:v>
                </c:pt>
                <c:pt idx="2227" formatCode="0.0000">
                  <c:v>2.0327999999999977</c:v>
                </c:pt>
                <c:pt idx="2228" formatCode="0.0000">
                  <c:v>2.0328999999999953</c:v>
                </c:pt>
                <c:pt idx="2229" formatCode="0.0000">
                  <c:v>2.0313999999999997</c:v>
                </c:pt>
                <c:pt idx="2230" formatCode="0.0000">
                  <c:v>2.0315999999999987</c:v>
                </c:pt>
                <c:pt idx="2231" formatCode="0.0000">
                  <c:v>2.0320999999999967</c:v>
                </c:pt>
                <c:pt idx="2232" formatCode="0.0000">
                  <c:v>2.0322999999999967</c:v>
                </c:pt>
                <c:pt idx="2233" formatCode="0.0000">
                  <c:v>2.0328999999999953</c:v>
                </c:pt>
                <c:pt idx="2234" formatCode="0.0000">
                  <c:v>2.0333999999999999</c:v>
                </c:pt>
                <c:pt idx="2235" formatCode="0.0000">
                  <c:v>2.0331999999999999</c:v>
                </c:pt>
                <c:pt idx="2236" formatCode="0.0000">
                  <c:v>2.0355999999999987</c:v>
                </c:pt>
                <c:pt idx="2237" formatCode="0.0000">
                  <c:v>2.0345999999999997</c:v>
                </c:pt>
                <c:pt idx="2238" formatCode="0.0000">
                  <c:v>2.0339999999999998</c:v>
                </c:pt>
                <c:pt idx="2239" formatCode="0.0000">
                  <c:v>2.0357999999999987</c:v>
                </c:pt>
                <c:pt idx="2240" formatCode="0.0000">
                  <c:v>2.0363999999999987</c:v>
                </c:pt>
                <c:pt idx="2241" formatCode="0.0000">
                  <c:v>2.0369999999999977</c:v>
                </c:pt>
                <c:pt idx="2242" formatCode="0.0000">
                  <c:v>2.0373999999999999</c:v>
                </c:pt>
                <c:pt idx="2243" formatCode="0.0000">
                  <c:v>2.0371000000000001</c:v>
                </c:pt>
                <c:pt idx="2244" formatCode="0.0000">
                  <c:v>2.0387</c:v>
                </c:pt>
                <c:pt idx="2245" formatCode="0.0000">
                  <c:v>2.0402</c:v>
                </c:pt>
                <c:pt idx="2246" formatCode="0.0000">
                  <c:v>2.0421999999999998</c:v>
                </c:pt>
                <c:pt idx="2247" formatCode="0.0000">
                  <c:v>2.0427999999999997</c:v>
                </c:pt>
                <c:pt idx="2248" formatCode="0.0000">
                  <c:v>2.0432999999999999</c:v>
                </c:pt>
                <c:pt idx="2249" formatCode="0.0000">
                  <c:v>2.0453999999999999</c:v>
                </c:pt>
                <c:pt idx="2250" formatCode="0.0000">
                  <c:v>2.0457999999999998</c:v>
                </c:pt>
                <c:pt idx="2251" formatCode="0.0000">
                  <c:v>2.0465</c:v>
                </c:pt>
                <c:pt idx="2252" formatCode="0.0000">
                  <c:v>2.0476000000000001</c:v>
                </c:pt>
                <c:pt idx="2253" formatCode="0.0000">
                  <c:v>2.0511999999999997</c:v>
                </c:pt>
                <c:pt idx="2254" formatCode="0.0000">
                  <c:v>2.0516999999999967</c:v>
                </c:pt>
                <c:pt idx="2255" formatCode="0.0000">
                  <c:v>2.0521999999999987</c:v>
                </c:pt>
                <c:pt idx="2256" formatCode="0.0000">
                  <c:v>2.0551999999999997</c:v>
                </c:pt>
                <c:pt idx="2257" formatCode="0.0000">
                  <c:v>2.0589</c:v>
                </c:pt>
                <c:pt idx="2258" formatCode="0.0000">
                  <c:v>2.0659000000000001</c:v>
                </c:pt>
                <c:pt idx="2259" formatCode="0.0000">
                  <c:v>2.0670000000000002</c:v>
                </c:pt>
                <c:pt idx="2260" formatCode="0.0000">
                  <c:v>2.0682</c:v>
                </c:pt>
                <c:pt idx="2261" formatCode="0.0000">
                  <c:v>2.0687000000000002</c:v>
                </c:pt>
                <c:pt idx="2262" formatCode="0.0000">
                  <c:v>2.0691999999999999</c:v>
                </c:pt>
                <c:pt idx="2263" formatCode="0.0000">
                  <c:v>2.0670000000000002</c:v>
                </c:pt>
                <c:pt idx="2264" formatCode="0.0000">
                  <c:v>2.0661</c:v>
                </c:pt>
                <c:pt idx="2265" formatCode="0.0000">
                  <c:v>2.0663</c:v>
                </c:pt>
                <c:pt idx="2266" formatCode="0.0000">
                  <c:v>2.0686</c:v>
                </c:pt>
                <c:pt idx="2267" formatCode="0.0000">
                  <c:v>2.0678999999999998</c:v>
                </c:pt>
                <c:pt idx="2268" formatCode="0.0000">
                  <c:v>2.0684</c:v>
                </c:pt>
                <c:pt idx="2269" formatCode="0.0000">
                  <c:v>2.0689000000000002</c:v>
                </c:pt>
                <c:pt idx="2270" formatCode="0.0000">
                  <c:v>2.0684999999999998</c:v>
                </c:pt>
                <c:pt idx="2271" formatCode="0.0000">
                  <c:v>2.0691000000000002</c:v>
                </c:pt>
                <c:pt idx="2272" formatCode="0.0000">
                  <c:v>2.0695999999999999</c:v>
                </c:pt>
                <c:pt idx="2273" formatCode="0.0000">
                  <c:v>2.0716999999999977</c:v>
                </c:pt>
                <c:pt idx="2274" formatCode="0.0000">
                  <c:v>2.0745</c:v>
                </c:pt>
                <c:pt idx="2275" formatCode="0.0000">
                  <c:v>2.0749</c:v>
                </c:pt>
                <c:pt idx="2276" formatCode="0.0000">
                  <c:v>2.0754999999999977</c:v>
                </c:pt>
                <c:pt idx="2277" formatCode="0.0000">
                  <c:v>2.0789999999999997</c:v>
                </c:pt>
                <c:pt idx="2278" formatCode="0.0000">
                  <c:v>2.0794999999999977</c:v>
                </c:pt>
                <c:pt idx="2279" formatCode="0.0000">
                  <c:v>2.0872999999999999</c:v>
                </c:pt>
                <c:pt idx="2280" formatCode="0.0000">
                  <c:v>2.0889000000000002</c:v>
                </c:pt>
                <c:pt idx="2281" formatCode="0.0000">
                  <c:v>2.0931000000000002</c:v>
                </c:pt>
                <c:pt idx="2282" formatCode="0.0000">
                  <c:v>2.0935999999999999</c:v>
                </c:pt>
                <c:pt idx="2283" formatCode="0.0000">
                  <c:v>2.0941999999999998</c:v>
                </c:pt>
                <c:pt idx="2284" formatCode="0.0000">
                  <c:v>2.1038999999999999</c:v>
                </c:pt>
                <c:pt idx="2285" formatCode="0.0000">
                  <c:v>2.1053999999999999</c:v>
                </c:pt>
                <c:pt idx="2286" formatCode="0.0000">
                  <c:v>2.1036000000000001</c:v>
                </c:pt>
                <c:pt idx="2287" formatCode="0.0000">
                  <c:v>2.0996999999999977</c:v>
                </c:pt>
                <c:pt idx="2288" formatCode="0.0000">
                  <c:v>2.1071000000000049</c:v>
                </c:pt>
                <c:pt idx="2289" formatCode="0.0000">
                  <c:v>2.1076000000000001</c:v>
                </c:pt>
                <c:pt idx="2290" formatCode="0.0000">
                  <c:v>2.1082000000000001</c:v>
                </c:pt>
                <c:pt idx="2291" formatCode="0.0000">
                  <c:v>2.1132</c:v>
                </c:pt>
                <c:pt idx="2292" formatCode="0.0000">
                  <c:v>2.1204999999999998</c:v>
                </c:pt>
                <c:pt idx="2293" formatCode="0.0000">
                  <c:v>2.1263999999999998</c:v>
                </c:pt>
                <c:pt idx="2294" formatCode="0.0000">
                  <c:v>2.1267999999999998</c:v>
                </c:pt>
                <c:pt idx="2295" formatCode="0.0000">
                  <c:v>2.1320999999999977</c:v>
                </c:pt>
                <c:pt idx="2296" formatCode="0.0000">
                  <c:v>2.1325999999999987</c:v>
                </c:pt>
                <c:pt idx="2297" formatCode="0.0000">
                  <c:v>2.1332</c:v>
                </c:pt>
                <c:pt idx="2298" formatCode="0.0000">
                  <c:v>2.1343000000000001</c:v>
                </c:pt>
                <c:pt idx="2299" formatCode="0.0000">
                  <c:v>2.1335999999999999</c:v>
                </c:pt>
                <c:pt idx="2300" formatCode="0.0000">
                  <c:v>2.1358999999999977</c:v>
                </c:pt>
                <c:pt idx="2301" formatCode="0.0000">
                  <c:v>2.1363999999999987</c:v>
                </c:pt>
                <c:pt idx="2302" formatCode="0.0000">
                  <c:v>2.1442000000000001</c:v>
                </c:pt>
                <c:pt idx="2303" formatCode="0.0000">
                  <c:v>2.1448</c:v>
                </c:pt>
                <c:pt idx="2304" formatCode="0.0000">
                  <c:v>2.1454</c:v>
                </c:pt>
                <c:pt idx="2305" formatCode="0.0000">
                  <c:v>2.1501000000000001</c:v>
                </c:pt>
                <c:pt idx="2306" formatCode="0.0000">
                  <c:v>2.1520999999999977</c:v>
                </c:pt>
                <c:pt idx="2307" formatCode="0.0000">
                  <c:v>2.1543000000000001</c:v>
                </c:pt>
                <c:pt idx="2308" formatCode="0.0000">
                  <c:v>2.1555</c:v>
                </c:pt>
                <c:pt idx="2309" formatCode="0.0000">
                  <c:v>2.1600999999999999</c:v>
                </c:pt>
                <c:pt idx="2310" formatCode="0.0000">
                  <c:v>2.1606999999999998</c:v>
                </c:pt>
                <c:pt idx="2311" formatCode="0.0000">
                  <c:v>2.1612</c:v>
                </c:pt>
                <c:pt idx="2312" formatCode="0.0000">
                  <c:v>2.1690999999999998</c:v>
                </c:pt>
                <c:pt idx="2313" formatCode="0.0000">
                  <c:v>2.1755</c:v>
                </c:pt>
                <c:pt idx="2314" formatCode="0.0000">
                  <c:v>2.1791</c:v>
                </c:pt>
                <c:pt idx="2315" formatCode="0.0000">
                  <c:v>2.1767999999999987</c:v>
                </c:pt>
                <c:pt idx="2316" formatCode="0.0000">
                  <c:v>2.1768999999999967</c:v>
                </c:pt>
                <c:pt idx="2317" formatCode="0.0000">
                  <c:v>2.1774</c:v>
                </c:pt>
                <c:pt idx="2318" formatCode="0.0000">
                  <c:v>2.1779000000000002</c:v>
                </c:pt>
                <c:pt idx="2319" formatCode="0.0000">
                  <c:v>2.1806000000000001</c:v>
                </c:pt>
                <c:pt idx="2320" formatCode="0.0000">
                  <c:v>2.1817000000000002</c:v>
                </c:pt>
                <c:pt idx="2321" formatCode="0.0000">
                  <c:v>2.1806000000000001</c:v>
                </c:pt>
                <c:pt idx="2322" formatCode="0.0000">
                  <c:v>2.1775000000000002</c:v>
                </c:pt>
                <c:pt idx="2323" formatCode="0.0000">
                  <c:v>2.1785000000000001</c:v>
                </c:pt>
                <c:pt idx="2324" formatCode="0.0000">
                  <c:v>2.1789999999999998</c:v>
                </c:pt>
                <c:pt idx="2325" formatCode="0.0000">
                  <c:v>2.1795</c:v>
                </c:pt>
                <c:pt idx="2326" formatCode="0.0000">
                  <c:v>2.1802000000000001</c:v>
                </c:pt>
                <c:pt idx="2327" formatCode="0.0000">
                  <c:v>2.1789999999999998</c:v>
                </c:pt>
                <c:pt idx="2328" formatCode="0.0000">
                  <c:v>2.1789999999999998</c:v>
                </c:pt>
                <c:pt idx="2329" formatCode="0.0000">
                  <c:v>2.1783000000000001</c:v>
                </c:pt>
                <c:pt idx="2330" formatCode="0.0000">
                  <c:v>2.1772999999999998</c:v>
                </c:pt>
                <c:pt idx="2331" formatCode="0.0000">
                  <c:v>2.1779000000000002</c:v>
                </c:pt>
                <c:pt idx="2332" formatCode="0.0000">
                  <c:v>2.1783999999999999</c:v>
                </c:pt>
                <c:pt idx="2333" formatCode="0.0000">
                  <c:v>2.1768999999999967</c:v>
                </c:pt>
                <c:pt idx="2334" formatCode="0.0000">
                  <c:v>2.1772999999999998</c:v>
                </c:pt>
                <c:pt idx="2335" formatCode="0.0000">
                  <c:v>2.1781000000000001</c:v>
                </c:pt>
                <c:pt idx="2336" formatCode="0.0000">
                  <c:v>2.1783999999999999</c:v>
                </c:pt>
                <c:pt idx="2337" formatCode="0.0000">
                  <c:v>2.1814</c:v>
                </c:pt>
                <c:pt idx="2338" formatCode="0.0000">
                  <c:v>2.1819000000000002</c:v>
                </c:pt>
                <c:pt idx="2339" formatCode="0.0000">
                  <c:v>2.1823999999999999</c:v>
                </c:pt>
                <c:pt idx="2340" formatCode="0.0000">
                  <c:v>2.1815000000000002</c:v>
                </c:pt>
                <c:pt idx="2341" formatCode="0.0000">
                  <c:v>2.1825000000000001</c:v>
                </c:pt>
                <c:pt idx="2342" formatCode="0.0000">
                  <c:v>2.1839000000000048</c:v>
                </c:pt>
                <c:pt idx="2343" formatCode="0.0000">
                  <c:v>2.1869999999999998</c:v>
                </c:pt>
                <c:pt idx="2344" formatCode="0.0000">
                  <c:v>2.1911</c:v>
                </c:pt>
                <c:pt idx="2345" formatCode="0.0000">
                  <c:v>2.1915999999999998</c:v>
                </c:pt>
                <c:pt idx="2346" formatCode="0.0000">
                  <c:v>2.1920999999999977</c:v>
                </c:pt>
                <c:pt idx="2347" formatCode="0.0000">
                  <c:v>2.1930000000000001</c:v>
                </c:pt>
                <c:pt idx="2348" formatCode="0.0000">
                  <c:v>2.1997</c:v>
                </c:pt>
                <c:pt idx="2349" formatCode="0.0000">
                  <c:v>2.1977000000000002</c:v>
                </c:pt>
                <c:pt idx="2350" formatCode="0.0000">
                  <c:v>2.1947999999999999</c:v>
                </c:pt>
                <c:pt idx="2351" formatCode="0.0000">
                  <c:v>2.1937000000000002</c:v>
                </c:pt>
                <c:pt idx="2352" formatCode="0.0000">
                  <c:v>2.1941999999999999</c:v>
                </c:pt>
                <c:pt idx="2353" formatCode="0.0000">
                  <c:v>2.1945000000000001</c:v>
                </c:pt>
                <c:pt idx="2354" formatCode="0.0000">
                  <c:v>2.1965999999999997</c:v>
                </c:pt>
                <c:pt idx="2355" formatCode="0.0000">
                  <c:v>2.1970999999999998</c:v>
                </c:pt>
                <c:pt idx="2356" formatCode="0.0000">
                  <c:v>2.1967999999999988</c:v>
                </c:pt>
                <c:pt idx="2357" formatCode="0.0000">
                  <c:v>2.1972</c:v>
                </c:pt>
                <c:pt idx="2358" formatCode="0.0000">
                  <c:v>2.1961999999999997</c:v>
                </c:pt>
                <c:pt idx="2359" formatCode="0.0000">
                  <c:v>2.1966999999999977</c:v>
                </c:pt>
                <c:pt idx="2360" formatCode="0.0000">
                  <c:v>2.1972</c:v>
                </c:pt>
                <c:pt idx="2361" formatCode="0.0000">
                  <c:v>2.1955</c:v>
                </c:pt>
                <c:pt idx="2362" formatCode="0.0000">
                  <c:v>2.1949999999999998</c:v>
                </c:pt>
                <c:pt idx="2363" formatCode="0.0000">
                  <c:v>2.1993</c:v>
                </c:pt>
                <c:pt idx="2364" formatCode="0.0000">
                  <c:v>2.2018</c:v>
                </c:pt>
                <c:pt idx="2365" formatCode="0.0000">
                  <c:v>2.2023000000000001</c:v>
                </c:pt>
                <c:pt idx="2366" formatCode="0.0000">
                  <c:v>2.2029000000000001</c:v>
                </c:pt>
                <c:pt idx="2367" formatCode="0.0000">
                  <c:v>2.2038000000000002</c:v>
                </c:pt>
                <c:pt idx="2368" formatCode="0.0000">
                  <c:v>2.2042999999999999</c:v>
                </c:pt>
                <c:pt idx="2369" formatCode="0.0000">
                  <c:v>2.2159999999999997</c:v>
                </c:pt>
                <c:pt idx="2370" formatCode="0.0000">
                  <c:v>2.2201000000000048</c:v>
                </c:pt>
                <c:pt idx="2371" formatCode="0.0000">
                  <c:v>2.2176999999999998</c:v>
                </c:pt>
                <c:pt idx="2372" formatCode="0.0000">
                  <c:v>2.2181000000000002</c:v>
                </c:pt>
                <c:pt idx="2373" formatCode="0.0000">
                  <c:v>2.2185999999999999</c:v>
                </c:pt>
                <c:pt idx="2374" formatCode="0.0000">
                  <c:v>2.2191000000000001</c:v>
                </c:pt>
                <c:pt idx="2375" formatCode="0.0000">
                  <c:v>2.2212999999999998</c:v>
                </c:pt>
                <c:pt idx="2376" formatCode="0.0000">
                  <c:v>2.2145000000000001</c:v>
                </c:pt>
                <c:pt idx="2377" formatCode="0.0000">
                  <c:v>2.2069999999999999</c:v>
                </c:pt>
                <c:pt idx="2378" formatCode="0.0000">
                  <c:v>2.2054999999999998</c:v>
                </c:pt>
                <c:pt idx="2379" formatCode="0.0000">
                  <c:v>2.2077000000000053</c:v>
                </c:pt>
                <c:pt idx="2380" formatCode="0.0000">
                  <c:v>2.2082000000000002</c:v>
                </c:pt>
                <c:pt idx="2381" formatCode="0.0000">
                  <c:v>2.2086999999999999</c:v>
                </c:pt>
                <c:pt idx="2382" formatCode="0.0000">
                  <c:v>2.2094</c:v>
                </c:pt>
                <c:pt idx="2383" formatCode="0.0000">
                  <c:v>2.2099000000000002</c:v>
                </c:pt>
                <c:pt idx="2384" formatCode="0.0000">
                  <c:v>2.2086000000000001</c:v>
                </c:pt>
                <c:pt idx="2385" formatCode="0.0000">
                  <c:v>2.2054999999999998</c:v>
                </c:pt>
                <c:pt idx="2386" formatCode="0.0000">
                  <c:v>2.2069999999999999</c:v>
                </c:pt>
                <c:pt idx="2387" formatCode="0.0000">
                  <c:v>2.2075000000000053</c:v>
                </c:pt>
                <c:pt idx="2388" formatCode="0.0000">
                  <c:v>2.2080000000000002</c:v>
                </c:pt>
                <c:pt idx="2389" formatCode="0.0000">
                  <c:v>2.2097000000000002</c:v>
                </c:pt>
                <c:pt idx="2390" formatCode="0.0000">
                  <c:v>2.2107999999999999</c:v>
                </c:pt>
                <c:pt idx="2391" formatCode="0.0000">
                  <c:v>2.2132000000000001</c:v>
                </c:pt>
                <c:pt idx="2392" formatCode="0.0000">
                  <c:v>2.2111999999999998</c:v>
                </c:pt>
                <c:pt idx="2393" formatCode="0.0000">
                  <c:v>2.2109000000000001</c:v>
                </c:pt>
                <c:pt idx="2394" formatCode="0.0000">
                  <c:v>2.2113999999999998</c:v>
                </c:pt>
                <c:pt idx="2395" formatCode="0.0000">
                  <c:v>2.2119</c:v>
                </c:pt>
                <c:pt idx="2396" formatCode="0.0000">
                  <c:v>2.2113</c:v>
                </c:pt>
                <c:pt idx="2397" formatCode="0.0000">
                  <c:v>2.2143000000000002</c:v>
                </c:pt>
                <c:pt idx="2398" formatCode="0.0000">
                  <c:v>2.2147999999999999</c:v>
                </c:pt>
                <c:pt idx="2399" formatCode="0.0000">
                  <c:v>2.2210000000000001</c:v>
                </c:pt>
                <c:pt idx="2400" formatCode="0.0000">
                  <c:v>2.2277000000000053</c:v>
                </c:pt>
                <c:pt idx="2401" formatCode="0.0000">
                  <c:v>2.2282000000000002</c:v>
                </c:pt>
                <c:pt idx="2402" formatCode="0.0000">
                  <c:v>2.2288000000000001</c:v>
                </c:pt>
                <c:pt idx="2403" formatCode="0.0000">
                  <c:v>2.2313999999999998</c:v>
                </c:pt>
                <c:pt idx="2404" formatCode="0.0000">
                  <c:v>2.2353000000000001</c:v>
                </c:pt>
                <c:pt idx="2405" formatCode="0.0000">
                  <c:v>2.2423000000000002</c:v>
                </c:pt>
                <c:pt idx="2406" formatCode="0.0000">
                  <c:v>2.2464</c:v>
                </c:pt>
                <c:pt idx="2407" formatCode="0.0000">
                  <c:v>2.2501000000000002</c:v>
                </c:pt>
                <c:pt idx="2408" formatCode="0.0000">
                  <c:v>2.2505999999999999</c:v>
                </c:pt>
                <c:pt idx="2409" formatCode="0.0000">
                  <c:v>2.2511000000000001</c:v>
                </c:pt>
                <c:pt idx="2410" formatCode="0.0000">
                  <c:v>2.2551000000000001</c:v>
                </c:pt>
                <c:pt idx="2411" formatCode="0.0000">
                  <c:v>2.2563999999999997</c:v>
                </c:pt>
                <c:pt idx="2412" formatCode="0.0000">
                  <c:v>2.2616000000000001</c:v>
                </c:pt>
                <c:pt idx="2413" formatCode="0.0000">
                  <c:v>2.2635000000000054</c:v>
                </c:pt>
                <c:pt idx="2414" formatCode="0.0000">
                  <c:v>2.2643000000000049</c:v>
                </c:pt>
                <c:pt idx="2415" formatCode="0.0000">
                  <c:v>2.2648999999999999</c:v>
                </c:pt>
                <c:pt idx="2416" formatCode="0.0000">
                  <c:v>2.2654000000000001</c:v>
                </c:pt>
                <c:pt idx="2417" formatCode="0.0000">
                  <c:v>2.2678000000000011</c:v>
                </c:pt>
                <c:pt idx="2418" formatCode="0.0000">
                  <c:v>2.2696000000000001</c:v>
                </c:pt>
                <c:pt idx="2419" formatCode="0.0000">
                  <c:v>2.2725999999999997</c:v>
                </c:pt>
                <c:pt idx="2420" formatCode="0.0000">
                  <c:v>2.2719999999999998</c:v>
                </c:pt>
                <c:pt idx="2421" formatCode="0.0000">
                  <c:v>2.2749000000000001</c:v>
                </c:pt>
                <c:pt idx="2422" formatCode="0.0000">
                  <c:v>2.2759999999999998</c:v>
                </c:pt>
                <c:pt idx="2423" formatCode="0.0000">
                  <c:v>2.2759999999999998</c:v>
                </c:pt>
                <c:pt idx="2424" formatCode="0.0000">
                  <c:v>2.2755999999999998</c:v>
                </c:pt>
                <c:pt idx="2425" formatCode="0.0000">
                  <c:v>2.2759</c:v>
                </c:pt>
                <c:pt idx="2426" formatCode="0.0000">
                  <c:v>2.2763999999999998</c:v>
                </c:pt>
                <c:pt idx="2427" formatCode="0.0000">
                  <c:v>2.2827000000000002</c:v>
                </c:pt>
                <c:pt idx="2428" formatCode="0.0000">
                  <c:v>2.2803000000000053</c:v>
                </c:pt>
                <c:pt idx="2429" formatCode="0.0000">
                  <c:v>2.2808000000000002</c:v>
                </c:pt>
                <c:pt idx="2430" formatCode="0.0000">
                  <c:v>2.2812999999999999</c:v>
                </c:pt>
                <c:pt idx="2431" formatCode="0.0000">
                  <c:v>2.2806000000000002</c:v>
                </c:pt>
                <c:pt idx="2432" formatCode="0.0000">
                  <c:v>2.286</c:v>
                </c:pt>
                <c:pt idx="2433" formatCode="0.0000">
                  <c:v>2.2917999999999998</c:v>
                </c:pt>
                <c:pt idx="2434" formatCode="0.0000">
                  <c:v>2.2953999999999999</c:v>
                </c:pt>
                <c:pt idx="2435" formatCode="0.0000">
                  <c:v>2.2974999999999999</c:v>
                </c:pt>
                <c:pt idx="2436" formatCode="0.0000">
                  <c:v>2.298</c:v>
                </c:pt>
                <c:pt idx="2437" formatCode="0.0000">
                  <c:v>2.2986</c:v>
                </c:pt>
                <c:pt idx="2438" formatCode="0.0000">
                  <c:v>2.3011999999999997</c:v>
                </c:pt>
                <c:pt idx="2439" formatCode="0.0000">
                  <c:v>2.3033999999999999</c:v>
                </c:pt>
                <c:pt idx="2440" formatCode="0.0000">
                  <c:v>2.2997000000000001</c:v>
                </c:pt>
                <c:pt idx="2441" formatCode="0.0000">
                  <c:v>2.2805000000000049</c:v>
                </c:pt>
                <c:pt idx="2442" formatCode="0.0000">
                  <c:v>2.2772999999999999</c:v>
                </c:pt>
                <c:pt idx="2443" formatCode="0.0000">
                  <c:v>2.2778</c:v>
                </c:pt>
                <c:pt idx="2444" formatCode="0.0000">
                  <c:v>2.2783000000000002</c:v>
                </c:pt>
                <c:pt idx="2445" formatCode="0.0000">
                  <c:v>2.2789000000000001</c:v>
                </c:pt>
                <c:pt idx="2446" formatCode="0.0000">
                  <c:v>2.2789000000000001</c:v>
                </c:pt>
                <c:pt idx="2447" formatCode="0.0000">
                  <c:v>2.2812999999999999</c:v>
                </c:pt>
                <c:pt idx="2448" formatCode="0.0000">
                  <c:v>2.2802000000000002</c:v>
                </c:pt>
                <c:pt idx="2449" formatCode="0.0000">
                  <c:v>2.2768999999999977</c:v>
                </c:pt>
                <c:pt idx="2450" formatCode="0.0000">
                  <c:v>2.2774000000000001</c:v>
                </c:pt>
                <c:pt idx="2451" formatCode="0.0000">
                  <c:v>2.278</c:v>
                </c:pt>
                <c:pt idx="2452" formatCode="0.0000">
                  <c:v>2.2707000000000002</c:v>
                </c:pt>
                <c:pt idx="2453" formatCode="0.0000">
                  <c:v>2.2618</c:v>
                </c:pt>
                <c:pt idx="2454" formatCode="0.0000">
                  <c:v>2.2629999999999999</c:v>
                </c:pt>
                <c:pt idx="2455" formatCode="0.0000">
                  <c:v>2.2692000000000001</c:v>
                </c:pt>
                <c:pt idx="2456" formatCode="0.0000">
                  <c:v>2.2696000000000001</c:v>
                </c:pt>
                <c:pt idx="2457" formatCode="0.0000">
                  <c:v>2.2700999999999998</c:v>
                </c:pt>
                <c:pt idx="2458" formatCode="0.0000">
                  <c:v>2.2706</c:v>
                </c:pt>
                <c:pt idx="2459" formatCode="0.0000">
                  <c:v>2.2650000000000001</c:v>
                </c:pt>
                <c:pt idx="2460" formatCode="0.0000">
                  <c:v>2.2679000000000054</c:v>
                </c:pt>
                <c:pt idx="2461" formatCode="0.0000">
                  <c:v>2.2683000000000049</c:v>
                </c:pt>
                <c:pt idx="2462" formatCode="0.0000">
                  <c:v>2.2749000000000001</c:v>
                </c:pt>
                <c:pt idx="2463" formatCode="0.0000">
                  <c:v>2.2816000000000001</c:v>
                </c:pt>
                <c:pt idx="2464" formatCode="0.0000">
                  <c:v>2.2820999999999998</c:v>
                </c:pt>
                <c:pt idx="2465" formatCode="0.0000">
                  <c:v>2.2827000000000002</c:v>
                </c:pt>
                <c:pt idx="2466" formatCode="0.0000">
                  <c:v>2.2818000000000001</c:v>
                </c:pt>
                <c:pt idx="2467" formatCode="0.0000">
                  <c:v>2.2833000000000059</c:v>
                </c:pt>
                <c:pt idx="2468" formatCode="0.0000">
                  <c:v>2.2848999999999999</c:v>
                </c:pt>
                <c:pt idx="2469" formatCode="0.0000">
                  <c:v>2.2883000000000053</c:v>
                </c:pt>
                <c:pt idx="2470" formatCode="0.0000">
                  <c:v>2.2902999999999998</c:v>
                </c:pt>
                <c:pt idx="2471" formatCode="0.0000">
                  <c:v>2.2907999999999999</c:v>
                </c:pt>
                <c:pt idx="2472" formatCode="0.0000">
                  <c:v>2.2913999999999999</c:v>
                </c:pt>
                <c:pt idx="2473" formatCode="0.0000">
                  <c:v>2.2974000000000001</c:v>
                </c:pt>
                <c:pt idx="2474" formatCode="0.0000">
                  <c:v>2.3001</c:v>
                </c:pt>
                <c:pt idx="2475" formatCode="0.0000">
                  <c:v>2.3043999999999998</c:v>
                </c:pt>
                <c:pt idx="2476" formatCode="0.0000">
                  <c:v>2.3099999999999987</c:v>
                </c:pt>
                <c:pt idx="2477" formatCode="0.0000">
                  <c:v>2.3108999999999953</c:v>
                </c:pt>
                <c:pt idx="2478" formatCode="0.0000">
                  <c:v>2.3113999999999977</c:v>
                </c:pt>
                <c:pt idx="2479" formatCode="0.0000">
                  <c:v>2.3118999999999943</c:v>
                </c:pt>
                <c:pt idx="2480" formatCode="0.0000">
                  <c:v>2.3114999999999943</c:v>
                </c:pt>
                <c:pt idx="2481" formatCode="0.0000">
                  <c:v>2.3093999999999997</c:v>
                </c:pt>
                <c:pt idx="2482" formatCode="0.0000">
                  <c:v>2.3037999999999998</c:v>
                </c:pt>
                <c:pt idx="2483" formatCode="0.0000">
                  <c:v>2.3001</c:v>
                </c:pt>
                <c:pt idx="2484" formatCode="0.0000">
                  <c:v>2.2925</c:v>
                </c:pt>
                <c:pt idx="2485" formatCode="0.0000">
                  <c:v>2.2928999999999977</c:v>
                </c:pt>
                <c:pt idx="2486" formatCode="0.0000">
                  <c:v>2.2934000000000001</c:v>
                </c:pt>
                <c:pt idx="2487" formatCode="0.0000">
                  <c:v>2.2976999999999999</c:v>
                </c:pt>
                <c:pt idx="2488" formatCode="0.0000">
                  <c:v>2.3019999999999987</c:v>
                </c:pt>
                <c:pt idx="2489" formatCode="0.0000">
                  <c:v>2.3112999999999944</c:v>
                </c:pt>
                <c:pt idx="2490" formatCode="0.0000">
                  <c:v>2.3168999999999933</c:v>
                </c:pt>
                <c:pt idx="2491" formatCode="0.0000">
                  <c:v>2.3169999999999953</c:v>
                </c:pt>
                <c:pt idx="2492" formatCode="0.0000">
                  <c:v>2.3175999999999997</c:v>
                </c:pt>
                <c:pt idx="2493" formatCode="0.0000">
                  <c:v>2.3180999999999967</c:v>
                </c:pt>
                <c:pt idx="2494" formatCode="0.0000">
                  <c:v>2.3158999999999943</c:v>
                </c:pt>
                <c:pt idx="2495" formatCode="0.0000">
                  <c:v>2.3135999999999997</c:v>
                </c:pt>
                <c:pt idx="2496" formatCode="0.0000">
                  <c:v>2.3150999999999953</c:v>
                </c:pt>
                <c:pt idx="2497" formatCode="0.0000">
                  <c:v>2.3155999999999977</c:v>
                </c:pt>
                <c:pt idx="2498" formatCode="0.0000">
                  <c:v>2.3160999999999943</c:v>
                </c:pt>
                <c:pt idx="2499" formatCode="0.0000">
                  <c:v>2.3165999999999967</c:v>
                </c:pt>
                <c:pt idx="2500" formatCode="0.0000">
                  <c:v>2.3171999999999997</c:v>
                </c:pt>
                <c:pt idx="2501" formatCode="0.0000">
                  <c:v>2.3153999999999977</c:v>
                </c:pt>
                <c:pt idx="2502" formatCode="0.0000">
                  <c:v>2.3107999999999977</c:v>
                </c:pt>
                <c:pt idx="2503" formatCode="0.0000">
                  <c:v>2.3069999999999977</c:v>
                </c:pt>
                <c:pt idx="2504" formatCode="0.0000">
                  <c:v>2.3075999999999999</c:v>
                </c:pt>
                <c:pt idx="2505" formatCode="0.0000">
                  <c:v>2.3064999999999967</c:v>
                </c:pt>
                <c:pt idx="2506" formatCode="0.0000">
                  <c:v>2.3069999999999977</c:v>
                </c:pt>
                <c:pt idx="2507" formatCode="0.0000">
                  <c:v>2.3075000000000001</c:v>
                </c:pt>
                <c:pt idx="2508" formatCode="0.0000">
                  <c:v>2.3035000000000001</c:v>
                </c:pt>
                <c:pt idx="2509" formatCode="0.0000">
                  <c:v>2.3013999999999997</c:v>
                </c:pt>
                <c:pt idx="2510" formatCode="0.0000">
                  <c:v>2.2982999999999998</c:v>
                </c:pt>
                <c:pt idx="2511" formatCode="0.0000">
                  <c:v>2.3021999999999987</c:v>
                </c:pt>
                <c:pt idx="2512" formatCode="0.0000">
                  <c:v>2.3064999999999967</c:v>
                </c:pt>
                <c:pt idx="2513" formatCode="0.0000">
                  <c:v>2.3071000000000002</c:v>
                </c:pt>
                <c:pt idx="2514" formatCode="0.0000">
                  <c:v>2.3075999999999999</c:v>
                </c:pt>
                <c:pt idx="2515" formatCode="0.0000">
                  <c:v>2.3062999999999967</c:v>
                </c:pt>
                <c:pt idx="2516" formatCode="0.0000">
                  <c:v>2.3048999999999977</c:v>
                </c:pt>
                <c:pt idx="2521" formatCode="0.0000">
                  <c:v>2.3039000000000001</c:v>
                </c:pt>
                <c:pt idx="2522" formatCode="0.0000">
                  <c:v>2.3037000000000001</c:v>
                </c:pt>
                <c:pt idx="2523" formatCode="0.0000">
                  <c:v>2.3043999999999998</c:v>
                </c:pt>
                <c:pt idx="2524" formatCode="0.0000">
                  <c:v>2.3071000000000002</c:v>
                </c:pt>
                <c:pt idx="2525" formatCode="0.0000">
                  <c:v>2.3083999999999998</c:v>
                </c:pt>
                <c:pt idx="2526" formatCode="0.0000">
                  <c:v>2.3089999999999997</c:v>
                </c:pt>
                <c:pt idx="2527" formatCode="0.0000">
                  <c:v>2.3095999999999997</c:v>
                </c:pt>
                <c:pt idx="2528" formatCode="0.0000">
                  <c:v>2.3101999999999987</c:v>
                </c:pt>
                <c:pt idx="2529" formatCode="0.0000">
                  <c:v>2.3107999999999977</c:v>
                </c:pt>
                <c:pt idx="2530" formatCode="0.0000">
                  <c:v>2.3085999999999998</c:v>
                </c:pt>
                <c:pt idx="2531" formatCode="0.0000">
                  <c:v>2.3103999999999987</c:v>
                </c:pt>
                <c:pt idx="2532" formatCode="0.0000">
                  <c:v>2.3093999999999997</c:v>
                </c:pt>
                <c:pt idx="2533" formatCode="0.0000">
                  <c:v>2.3100999999999967</c:v>
                </c:pt>
                <c:pt idx="2534" formatCode="0.0000">
                  <c:v>2.3105999999999987</c:v>
                </c:pt>
                <c:pt idx="2535" formatCode="0.0000">
                  <c:v>2.3111999999999977</c:v>
                </c:pt>
                <c:pt idx="2536" formatCode="0.0000">
                  <c:v>2.3104999999999967</c:v>
                </c:pt>
                <c:pt idx="2537" formatCode="0.0000">
                  <c:v>2.3081999999999998</c:v>
                </c:pt>
                <c:pt idx="2538" formatCode="0.0000">
                  <c:v>2.3063999999999987</c:v>
                </c:pt>
                <c:pt idx="2539" formatCode="0.0000">
                  <c:v>2.3100999999999967</c:v>
                </c:pt>
                <c:pt idx="2540" formatCode="0.0000">
                  <c:v>2.3153999999999977</c:v>
                </c:pt>
                <c:pt idx="2541" formatCode="0.0000">
                  <c:v>2.3158999999999943</c:v>
                </c:pt>
                <c:pt idx="2542" formatCode="0.0000">
                  <c:v>2.3164999999999933</c:v>
                </c:pt>
                <c:pt idx="2543" formatCode="0.0000">
                  <c:v>2.3146999999999953</c:v>
                </c:pt>
                <c:pt idx="2544" formatCode="0.0000">
                  <c:v>2.3162999999999938</c:v>
                </c:pt>
                <c:pt idx="2545" formatCode="0.0000">
                  <c:v>2.3161999999999967</c:v>
                </c:pt>
                <c:pt idx="2546" formatCode="0.0000">
                  <c:v>2.3154999999999943</c:v>
                </c:pt>
                <c:pt idx="2547" formatCode="0.0000">
                  <c:v>2.3216999999999977</c:v>
                </c:pt>
                <c:pt idx="2548" formatCode="0.0000">
                  <c:v>2.3221999999999987</c:v>
                </c:pt>
                <c:pt idx="2549" formatCode="0.0000">
                  <c:v>2.3227999999999978</c:v>
                </c:pt>
                <c:pt idx="2550" formatCode="0.0000">
                  <c:v>2.3245</c:v>
                </c:pt>
                <c:pt idx="2551" formatCode="0.0000">
                  <c:v>2.3250999999999977</c:v>
                </c:pt>
                <c:pt idx="2552" formatCode="0.0000">
                  <c:v>2.3296999999999977</c:v>
                </c:pt>
                <c:pt idx="2553" formatCode="0.0000">
                  <c:v>2.3300999999999967</c:v>
                </c:pt>
                <c:pt idx="2554" formatCode="0.0000">
                  <c:v>2.3309999999999977</c:v>
                </c:pt>
                <c:pt idx="2555" formatCode="0.0000">
                  <c:v>2.3315999999999977</c:v>
                </c:pt>
                <c:pt idx="2556" formatCode="0.0000">
                  <c:v>2.3320999999999943</c:v>
                </c:pt>
                <c:pt idx="2557" formatCode="0.0000">
                  <c:v>2.3316999999999943</c:v>
                </c:pt>
                <c:pt idx="2558" formatCode="0.0000">
                  <c:v>2.3347999999999987</c:v>
                </c:pt>
                <c:pt idx="2559" formatCode="0.0000">
                  <c:v>2.3366999999999933</c:v>
                </c:pt>
                <c:pt idx="2560" formatCode="0.0000">
                  <c:v>2.3358999999999943</c:v>
                </c:pt>
                <c:pt idx="2561" formatCode="0.0000">
                  <c:v>2.3371</c:v>
                </c:pt>
                <c:pt idx="2562" formatCode="0.0000">
                  <c:v>2.3375999999999997</c:v>
                </c:pt>
                <c:pt idx="2563" formatCode="0.0000">
                  <c:v>2.3381999999999987</c:v>
                </c:pt>
                <c:pt idx="2564" formatCode="0.0000">
                  <c:v>2.3387999999999987</c:v>
                </c:pt>
                <c:pt idx="2565" formatCode="0.0000">
                  <c:v>2.3392999999999953</c:v>
                </c:pt>
                <c:pt idx="2566" formatCode="0.0000">
                  <c:v>2.3398999999999943</c:v>
                </c:pt>
                <c:pt idx="2567" formatCode="0.0000">
                  <c:v>2.3427999999999987</c:v>
                </c:pt>
                <c:pt idx="2568" formatCode="0.0000">
                  <c:v>2.3459999999999988</c:v>
                </c:pt>
                <c:pt idx="2569" formatCode="0.0000">
                  <c:v>2.3463999999999987</c:v>
                </c:pt>
                <c:pt idx="2570" formatCode="0.0000">
                  <c:v>2.347</c:v>
                </c:pt>
                <c:pt idx="2571" formatCode="0.0000">
                  <c:v>2.3479999999999999</c:v>
                </c:pt>
                <c:pt idx="2572" formatCode="0.0000">
                  <c:v>2.3492999999999977</c:v>
                </c:pt>
                <c:pt idx="2573" formatCode="0.0000">
                  <c:v>2.3508999999999967</c:v>
                </c:pt>
                <c:pt idx="2574" formatCode="0.0000">
                  <c:v>2.3517999999999977</c:v>
                </c:pt>
                <c:pt idx="2575" formatCode="0.0000">
                  <c:v>2.3531</c:v>
                </c:pt>
                <c:pt idx="2576" formatCode="0.0000">
                  <c:v>2.3536999999999977</c:v>
                </c:pt>
                <c:pt idx="2577" formatCode="0.0000">
                  <c:v>2.3541999999999987</c:v>
                </c:pt>
                <c:pt idx="2578" formatCode="0.0000">
                  <c:v>2.3524999999999943</c:v>
                </c:pt>
                <c:pt idx="2579" formatCode="0.0000">
                  <c:v>2.3567999999999967</c:v>
                </c:pt>
                <c:pt idx="2580" formatCode="0.0000">
                  <c:v>2.3524999999999943</c:v>
                </c:pt>
                <c:pt idx="2581" formatCode="0.0000">
                  <c:v>2.3594999999999953</c:v>
                </c:pt>
                <c:pt idx="2582" formatCode="0.0000">
                  <c:v>2.3615999999999997</c:v>
                </c:pt>
                <c:pt idx="2583" formatCode="0.0000">
                  <c:v>2.3621999999999987</c:v>
                </c:pt>
                <c:pt idx="2584" formatCode="0.0000">
                  <c:v>2.3627999999999987</c:v>
                </c:pt>
                <c:pt idx="2585" formatCode="0.0000">
                  <c:v>2.3641000000000001</c:v>
                </c:pt>
                <c:pt idx="2586" formatCode="0.0000">
                  <c:v>2.3660999999999968</c:v>
                </c:pt>
                <c:pt idx="2587" formatCode="0.0000">
                  <c:v>2.3679999999999999</c:v>
                </c:pt>
                <c:pt idx="2588" formatCode="0.0000">
                  <c:v>2.3683000000000001</c:v>
                </c:pt>
                <c:pt idx="2589" formatCode="0.0000">
                  <c:v>2.3673000000000002</c:v>
                </c:pt>
                <c:pt idx="2590" formatCode="0.0000">
                  <c:v>2.3679000000000001</c:v>
                </c:pt>
                <c:pt idx="2591" formatCode="0.0000">
                  <c:v>2.3683999999999998</c:v>
                </c:pt>
                <c:pt idx="2592" formatCode="0.0000">
                  <c:v>2.3679000000000001</c:v>
                </c:pt>
                <c:pt idx="2593" formatCode="0.0000">
                  <c:v>2.3708999999999967</c:v>
                </c:pt>
                <c:pt idx="2594" formatCode="0.0000">
                  <c:v>2.3675000000000002</c:v>
                </c:pt>
                <c:pt idx="2595" formatCode="0.0000">
                  <c:v>2.3689</c:v>
                </c:pt>
                <c:pt idx="2596" formatCode="0.0000">
                  <c:v>2.3704999999999967</c:v>
                </c:pt>
                <c:pt idx="2597" formatCode="0.0000">
                  <c:v>2.3710999999999967</c:v>
                </c:pt>
                <c:pt idx="2598" formatCode="0.0000">
                  <c:v>2.3715999999999977</c:v>
                </c:pt>
                <c:pt idx="2599" formatCode="0.0000">
                  <c:v>2.3751999999999978</c:v>
                </c:pt>
                <c:pt idx="2600" formatCode="0.0000">
                  <c:v>2.3768999999999934</c:v>
                </c:pt>
                <c:pt idx="2601" formatCode="0.0000">
                  <c:v>2.3825999999999987</c:v>
                </c:pt>
                <c:pt idx="2602" formatCode="0.0000">
                  <c:v>2.3855999999999997</c:v>
                </c:pt>
                <c:pt idx="2603" formatCode="0.0000">
                  <c:v>2.3862999999999968</c:v>
                </c:pt>
                <c:pt idx="2604" formatCode="0.0000">
                  <c:v>2.3868999999999967</c:v>
                </c:pt>
                <c:pt idx="2605" formatCode="0.0000">
                  <c:v>2.3875000000000002</c:v>
                </c:pt>
                <c:pt idx="2606" formatCode="0.0000">
                  <c:v>2.3866999999999967</c:v>
                </c:pt>
                <c:pt idx="2607" formatCode="0.0000">
                  <c:v>2.3855999999999997</c:v>
                </c:pt>
                <c:pt idx="2608" formatCode="0.0000">
                  <c:v>2.3841000000000001</c:v>
                </c:pt>
                <c:pt idx="2609" formatCode="0.0000">
                  <c:v>2.3828999999999967</c:v>
                </c:pt>
                <c:pt idx="2610" formatCode="0.0000">
                  <c:v>2.3841999999999999</c:v>
                </c:pt>
                <c:pt idx="2611" formatCode="0.0000">
                  <c:v>2.3849</c:v>
                </c:pt>
                <c:pt idx="2612" formatCode="0.0000">
                  <c:v>2.3855</c:v>
                </c:pt>
                <c:pt idx="2613" formatCode="0.0000">
                  <c:v>2.3872</c:v>
                </c:pt>
                <c:pt idx="2614" formatCode="0.0000">
                  <c:v>2.3881999999999999</c:v>
                </c:pt>
                <c:pt idx="2615" formatCode="0.0000">
                  <c:v>2.3897999999999997</c:v>
                </c:pt>
                <c:pt idx="2616" formatCode="0.0000">
                  <c:v>2.3889999999999998</c:v>
                </c:pt>
                <c:pt idx="2617" formatCode="0.0000">
                  <c:v>2.3897999999999997</c:v>
                </c:pt>
                <c:pt idx="2618" formatCode="0.0000">
                  <c:v>2.3902999999999968</c:v>
                </c:pt>
                <c:pt idx="2619" formatCode="0.0000">
                  <c:v>2.3908999999999967</c:v>
                </c:pt>
                <c:pt idx="2620" formatCode="0.0000">
                  <c:v>2.3923999999999968</c:v>
                </c:pt>
                <c:pt idx="2621" formatCode="0.0000">
                  <c:v>2.3933999999999997</c:v>
                </c:pt>
                <c:pt idx="2622" formatCode="0.0000">
                  <c:v>2.3933</c:v>
                </c:pt>
                <c:pt idx="2623" formatCode="0.0000">
                  <c:v>2.3925999999999967</c:v>
                </c:pt>
                <c:pt idx="2624" formatCode="0.0000">
                  <c:v>2.3933999999999997</c:v>
                </c:pt>
                <c:pt idx="2625" formatCode="0.0000">
                  <c:v>2.3938999999999977</c:v>
                </c:pt>
                <c:pt idx="2626" formatCode="0.0000">
                  <c:v>2.3944999999999967</c:v>
                </c:pt>
                <c:pt idx="2627" formatCode="0.0000">
                  <c:v>2.3953999999999978</c:v>
                </c:pt>
                <c:pt idx="2628" formatCode="0.0000">
                  <c:v>2.3950999999999967</c:v>
                </c:pt>
                <c:pt idx="2629" formatCode="0.0000">
                  <c:v>2.3977999999999997</c:v>
                </c:pt>
                <c:pt idx="2630" formatCode="0.0000">
                  <c:v>2.4074</c:v>
                </c:pt>
                <c:pt idx="2631" formatCode="0.0000">
                  <c:v>2.4061999999999997</c:v>
                </c:pt>
                <c:pt idx="2632" formatCode="0.0000">
                  <c:v>2.4067999999999987</c:v>
                </c:pt>
                <c:pt idx="2633" formatCode="0.0000">
                  <c:v>2.4073000000000002</c:v>
                </c:pt>
                <c:pt idx="2634" formatCode="0.0000">
                  <c:v>2.4122999999999943</c:v>
                </c:pt>
                <c:pt idx="2635" formatCode="0.0000">
                  <c:v>2.4148999999999967</c:v>
                </c:pt>
                <c:pt idx="2636" formatCode="0.0000">
                  <c:v>2.4154999999999953</c:v>
                </c:pt>
                <c:pt idx="2637" formatCode="0.0000">
                  <c:v>2.4160999999999948</c:v>
                </c:pt>
                <c:pt idx="2638" formatCode="0.0000">
                  <c:v>2.4213999999999998</c:v>
                </c:pt>
                <c:pt idx="2639" formatCode="0.0000">
                  <c:v>2.4219999999999997</c:v>
                </c:pt>
                <c:pt idx="2640" formatCode="0.0000">
                  <c:v>2.4225999999999988</c:v>
                </c:pt>
                <c:pt idx="2641" formatCode="0.0000">
                  <c:v>2.4281999999999999</c:v>
                </c:pt>
                <c:pt idx="2642" formatCode="0.0000">
                  <c:v>2.4329999999999967</c:v>
                </c:pt>
                <c:pt idx="2643" formatCode="0.0000">
                  <c:v>2.4335999999999998</c:v>
                </c:pt>
                <c:pt idx="2644" formatCode="0.0000">
                  <c:v>2.4358999999999953</c:v>
                </c:pt>
                <c:pt idx="2645" formatCode="0.0000">
                  <c:v>2.4390999999999967</c:v>
                </c:pt>
                <c:pt idx="2646" formatCode="0.0000">
                  <c:v>2.4395999999999987</c:v>
                </c:pt>
                <c:pt idx="2647" formatCode="0.0000">
                  <c:v>2.4401999999999999</c:v>
                </c:pt>
                <c:pt idx="2648" formatCode="0.0000">
                  <c:v>2.4361999999999977</c:v>
                </c:pt>
                <c:pt idx="2649" formatCode="0.0000">
                  <c:v>2.4366999999999943</c:v>
                </c:pt>
                <c:pt idx="2650" formatCode="0.0000">
                  <c:v>2.4349999999999987</c:v>
                </c:pt>
                <c:pt idx="2651" formatCode="0.0000">
                  <c:v>2.4362999999999944</c:v>
                </c:pt>
                <c:pt idx="2652" formatCode="0.0000">
                  <c:v>2.4411999999999998</c:v>
                </c:pt>
                <c:pt idx="2653" formatCode="0.0000">
                  <c:v>2.4417</c:v>
                </c:pt>
                <c:pt idx="2654" formatCode="0.0000">
                  <c:v>2.4422999999999977</c:v>
                </c:pt>
                <c:pt idx="2655" formatCode="0.0000">
                  <c:v>2.4427999999999988</c:v>
                </c:pt>
                <c:pt idx="2656" formatCode="0.0000">
                  <c:v>2.4434</c:v>
                </c:pt>
                <c:pt idx="2657" formatCode="0.0000">
                  <c:v>2.4453999999999998</c:v>
                </c:pt>
                <c:pt idx="2658" formatCode="0.0000">
                  <c:v>2.4474999999999998</c:v>
                </c:pt>
                <c:pt idx="2659" formatCode="0.0000">
                  <c:v>2.4474</c:v>
                </c:pt>
                <c:pt idx="2660" formatCode="0.0000">
                  <c:v>2.4479000000000002</c:v>
                </c:pt>
                <c:pt idx="2661" formatCode="0.0000">
                  <c:v>2.4485000000000001</c:v>
                </c:pt>
                <c:pt idx="2662" formatCode="0.0000">
                  <c:v>2.4489999999999998</c:v>
                </c:pt>
                <c:pt idx="2663" formatCode="0.0000">
                  <c:v>2.4522999999999953</c:v>
                </c:pt>
                <c:pt idx="2664" formatCode="0.0000">
                  <c:v>2.4476</c:v>
                </c:pt>
                <c:pt idx="2665" formatCode="0.0000">
                  <c:v>2.4533999999999998</c:v>
                </c:pt>
                <c:pt idx="2666" formatCode="0.0000">
                  <c:v>2.4529999999999967</c:v>
                </c:pt>
                <c:pt idx="2667" formatCode="0.0000">
                  <c:v>2.4535999999999998</c:v>
                </c:pt>
                <c:pt idx="2668" formatCode="0.0000">
                  <c:v>2.4540999999999977</c:v>
                </c:pt>
                <c:pt idx="2669" formatCode="0.0000">
                  <c:v>2.4511999999999987</c:v>
                </c:pt>
                <c:pt idx="2670" formatCode="0.0000">
                  <c:v>2.4447000000000001</c:v>
                </c:pt>
                <c:pt idx="2671" formatCode="0.0000">
                  <c:v>2.4371</c:v>
                </c:pt>
                <c:pt idx="2672" formatCode="0.0000">
                  <c:v>2.4352999999999967</c:v>
                </c:pt>
                <c:pt idx="2673" formatCode="0.0000">
                  <c:v>2.4358999999999953</c:v>
                </c:pt>
                <c:pt idx="2674" formatCode="0.0000">
                  <c:v>2.4364999999999943</c:v>
                </c:pt>
                <c:pt idx="2675" formatCode="0.0000">
                  <c:v>2.4371</c:v>
                </c:pt>
                <c:pt idx="2676" formatCode="0.0000">
                  <c:v>2.4415</c:v>
                </c:pt>
                <c:pt idx="2677" formatCode="0.0000">
                  <c:v>2.4430000000000001</c:v>
                </c:pt>
                <c:pt idx="2678" formatCode="0.0000">
                  <c:v>2.4421999999999997</c:v>
                </c:pt>
                <c:pt idx="2679" formatCode="0.0000">
                  <c:v>2.4411999999999998</c:v>
                </c:pt>
                <c:pt idx="2680" formatCode="0.0000">
                  <c:v>2.4409000000000001</c:v>
                </c:pt>
                <c:pt idx="2681" formatCode="0.0000">
                  <c:v>2.4415</c:v>
                </c:pt>
                <c:pt idx="2682" formatCode="0.0000">
                  <c:v>2.4420999999999977</c:v>
                </c:pt>
                <c:pt idx="2683" formatCode="0.0000">
                  <c:v>2.4420999999999977</c:v>
                </c:pt>
                <c:pt idx="2684" formatCode="0.0000">
                  <c:v>2.4405999999999999</c:v>
                </c:pt>
                <c:pt idx="2685" formatCode="0.0000">
                  <c:v>2.4411</c:v>
                </c:pt>
                <c:pt idx="2686" formatCode="0.0000">
                  <c:v>2.4325999999999977</c:v>
                </c:pt>
                <c:pt idx="2687" formatCode="0.0000">
                  <c:v>2.4249000000000001</c:v>
                </c:pt>
                <c:pt idx="2688" formatCode="0.0000">
                  <c:v>2.4255</c:v>
                </c:pt>
                <c:pt idx="2689" formatCode="0.0000">
                  <c:v>2.4260999999999977</c:v>
                </c:pt>
                <c:pt idx="2690" formatCode="0.0000">
                  <c:v>2.4291999999999998</c:v>
                </c:pt>
                <c:pt idx="2691" formatCode="0.0000">
                  <c:v>2.4289999999999998</c:v>
                </c:pt>
                <c:pt idx="2692" formatCode="0.0000">
                  <c:v>2.4327999999999967</c:v>
                </c:pt>
                <c:pt idx="2693" formatCode="0.0000">
                  <c:v>2.427</c:v>
                </c:pt>
                <c:pt idx="2694" formatCode="0.0000">
                  <c:v>2.4241000000000001</c:v>
                </c:pt>
                <c:pt idx="2695" formatCode="0.0000">
                  <c:v>2.4241000000000001</c:v>
                </c:pt>
                <c:pt idx="2696" formatCode="0.0000">
                  <c:v>2.4253999999999998</c:v>
                </c:pt>
                <c:pt idx="2697" formatCode="0.0000">
                  <c:v>2.4295</c:v>
                </c:pt>
                <c:pt idx="2698" formatCode="0.0000">
                  <c:v>2.4355999999999987</c:v>
                </c:pt>
                <c:pt idx="2699" formatCode="0.0000">
                  <c:v>2.4337999999999997</c:v>
                </c:pt>
                <c:pt idx="2700" formatCode="0.0000">
                  <c:v>2.4312999999999967</c:v>
                </c:pt>
                <c:pt idx="2701" formatCode="0.0000">
                  <c:v>2.4379999999999997</c:v>
                </c:pt>
                <c:pt idx="2702" formatCode="0.0000">
                  <c:v>2.4385999999999997</c:v>
                </c:pt>
                <c:pt idx="2703" formatCode="0.0000">
                  <c:v>2.4391999999999987</c:v>
                </c:pt>
                <c:pt idx="2704" formatCode="0.0000">
                  <c:v>2.4401000000000002</c:v>
                </c:pt>
                <c:pt idx="2705" formatCode="0.0000">
                  <c:v>2.4392999999999967</c:v>
                </c:pt>
                <c:pt idx="2706" formatCode="0.0000">
                  <c:v>2.4390999999999967</c:v>
                </c:pt>
                <c:pt idx="2707" formatCode="0.0000">
                  <c:v>2.4371</c:v>
                </c:pt>
                <c:pt idx="2708" formatCode="0.0000">
                  <c:v>2.4382999999999977</c:v>
                </c:pt>
                <c:pt idx="2709" formatCode="0.0000">
                  <c:v>2.4388999999999967</c:v>
                </c:pt>
                <c:pt idx="2710" formatCode="0.0000">
                  <c:v>2.4394999999999967</c:v>
                </c:pt>
                <c:pt idx="2711" formatCode="0.0000">
                  <c:v>2.4415999999999998</c:v>
                </c:pt>
                <c:pt idx="2712" formatCode="0.0000">
                  <c:v>2.4425999999999997</c:v>
                </c:pt>
                <c:pt idx="2713" formatCode="0.0000">
                  <c:v>2.4422999999999977</c:v>
                </c:pt>
                <c:pt idx="2714" formatCode="0.0000">
                  <c:v>2.4373</c:v>
                </c:pt>
                <c:pt idx="2715" formatCode="0.0000">
                  <c:v>2.4337999999999997</c:v>
                </c:pt>
                <c:pt idx="2716" formatCode="0.0000">
                  <c:v>2.4343999999999997</c:v>
                </c:pt>
                <c:pt idx="2717" formatCode="0.0000">
                  <c:v>2.4349999999999987</c:v>
                </c:pt>
                <c:pt idx="2718" formatCode="0.0000">
                  <c:v>2.4326999999999943</c:v>
                </c:pt>
                <c:pt idx="2719" formatCode="0.0000">
                  <c:v>2.4279000000000002</c:v>
                </c:pt>
                <c:pt idx="2720" formatCode="0.0000">
                  <c:v>2.4265999999999988</c:v>
                </c:pt>
                <c:pt idx="2721" formatCode="0.0000">
                  <c:v>2.4287000000000001</c:v>
                </c:pt>
                <c:pt idx="2722" formatCode="0.0000">
                  <c:v>2.4345999999999997</c:v>
                </c:pt>
                <c:pt idx="2723" formatCode="0.0000">
                  <c:v>2.4351999999999987</c:v>
                </c:pt>
                <c:pt idx="2724" formatCode="0.0000">
                  <c:v>2.4358999999999953</c:v>
                </c:pt>
                <c:pt idx="2725" formatCode="0.0000">
                  <c:v>2.4359999999999977</c:v>
                </c:pt>
                <c:pt idx="2726" formatCode="0.0000">
                  <c:v>2.4377999999999997</c:v>
                </c:pt>
                <c:pt idx="2727" formatCode="0.0000">
                  <c:v>2.4388999999999967</c:v>
                </c:pt>
                <c:pt idx="2728" formatCode="0.0000">
                  <c:v>2.4413999999999998</c:v>
                </c:pt>
                <c:pt idx="2729" formatCode="0.0000">
                  <c:v>2.4397999999999977</c:v>
                </c:pt>
                <c:pt idx="2730" formatCode="0.0000">
                  <c:v>2.4403999999999999</c:v>
                </c:pt>
                <c:pt idx="2731" formatCode="0.0000">
                  <c:v>2.4409999999999998</c:v>
                </c:pt>
                <c:pt idx="2732" formatCode="0.0000">
                  <c:v>2.4476</c:v>
                </c:pt>
                <c:pt idx="2733" formatCode="0.0000">
                  <c:v>2.4466999999999977</c:v>
                </c:pt>
                <c:pt idx="2734" formatCode="0.0000">
                  <c:v>2.4493</c:v>
                </c:pt>
                <c:pt idx="2735" formatCode="0.0000">
                  <c:v>2.4510999999999967</c:v>
                </c:pt>
                <c:pt idx="2736" formatCode="0.0000">
                  <c:v>2.4527999999999968</c:v>
                </c:pt>
                <c:pt idx="2737" formatCode="0.0000">
                  <c:v>2.4533999999999998</c:v>
                </c:pt>
                <c:pt idx="2738" formatCode="0.0000">
                  <c:v>2.4539999999999997</c:v>
                </c:pt>
                <c:pt idx="2739" formatCode="0.0000">
                  <c:v>2.4526999999999943</c:v>
                </c:pt>
                <c:pt idx="2740" formatCode="0.0000">
                  <c:v>2.4556999999999967</c:v>
                </c:pt>
                <c:pt idx="2741" formatCode="0.0000">
                  <c:v>2.4582999999999977</c:v>
                </c:pt>
                <c:pt idx="2742" formatCode="0.0000">
                  <c:v>2.4575</c:v>
                </c:pt>
                <c:pt idx="2743" formatCode="0.0000">
                  <c:v>2.4587999999999997</c:v>
                </c:pt>
                <c:pt idx="2744" formatCode="0.0000">
                  <c:v>2.4593999999999987</c:v>
                </c:pt>
                <c:pt idx="2745" formatCode="0.0000">
                  <c:v>2.46</c:v>
                </c:pt>
                <c:pt idx="2746" formatCode="0.0000">
                  <c:v>2.4594999999999967</c:v>
                </c:pt>
                <c:pt idx="2747" formatCode="0.0000">
                  <c:v>2.4627999999999997</c:v>
                </c:pt>
                <c:pt idx="2748" formatCode="0.0000">
                  <c:v>2.4649999999999999</c:v>
                </c:pt>
                <c:pt idx="2749" formatCode="0.0000">
                  <c:v>2.4676999999999998</c:v>
                </c:pt>
                <c:pt idx="2750" formatCode="0.0000">
                  <c:v>2.4683999999999999</c:v>
                </c:pt>
                <c:pt idx="2751" formatCode="0.0000">
                  <c:v>2.4689999999999999</c:v>
                </c:pt>
                <c:pt idx="2752" formatCode="0.0000">
                  <c:v>2.4695999999999998</c:v>
                </c:pt>
                <c:pt idx="2753" formatCode="0.0000">
                  <c:v>2.4701999999999997</c:v>
                </c:pt>
                <c:pt idx="2754" formatCode="0.0000">
                  <c:v>2.4731999999999998</c:v>
                </c:pt>
                <c:pt idx="2755" formatCode="0.0000">
                  <c:v>2.4748999999999977</c:v>
                </c:pt>
                <c:pt idx="2756" formatCode="0.0000">
                  <c:v>2.4751999999999987</c:v>
                </c:pt>
                <c:pt idx="2757" formatCode="0.0000">
                  <c:v>2.4741</c:v>
                </c:pt>
                <c:pt idx="2758" formatCode="0.0000">
                  <c:v>2.4746999999999977</c:v>
                </c:pt>
                <c:pt idx="2759" formatCode="0.0000">
                  <c:v>2.4752999999999967</c:v>
                </c:pt>
                <c:pt idx="2760" formatCode="0.0000">
                  <c:v>2.4739999999999998</c:v>
                </c:pt>
                <c:pt idx="2761" formatCode="0.0000">
                  <c:v>2.4739</c:v>
                </c:pt>
                <c:pt idx="2762" formatCode="0.0000">
                  <c:v>2.4661999999999997</c:v>
                </c:pt>
                <c:pt idx="2763" formatCode="0.0000">
                  <c:v>2.4667999999999997</c:v>
                </c:pt>
                <c:pt idx="2764" formatCode="0.0000">
                  <c:v>2.4767999999999977</c:v>
                </c:pt>
                <c:pt idx="2765" formatCode="0.0000">
                  <c:v>2.4773999999999998</c:v>
                </c:pt>
                <c:pt idx="2766" formatCode="0.0000">
                  <c:v>2.4779999999999998</c:v>
                </c:pt>
                <c:pt idx="2767" formatCode="0.0000">
                  <c:v>2.4788999999999977</c:v>
                </c:pt>
                <c:pt idx="2768" formatCode="0.0000">
                  <c:v>2.48</c:v>
                </c:pt>
                <c:pt idx="2769" formatCode="0.0000">
                  <c:v>2.4823</c:v>
                </c:pt>
                <c:pt idx="2770" formatCode="0.0000">
                  <c:v>2.4836999999999998</c:v>
                </c:pt>
                <c:pt idx="2771" formatCode="0.0000">
                  <c:v>2.4834000000000001</c:v>
                </c:pt>
                <c:pt idx="2772" formatCode="0.0000">
                  <c:v>2.484</c:v>
                </c:pt>
                <c:pt idx="2773" formatCode="0.0000">
                  <c:v>2.4845999999999999</c:v>
                </c:pt>
                <c:pt idx="2774" formatCode="0.0000">
                  <c:v>2.4855</c:v>
                </c:pt>
                <c:pt idx="2775" formatCode="0.0000">
                  <c:v>2.4895</c:v>
                </c:pt>
                <c:pt idx="2776" formatCode="0.0000">
                  <c:v>2.4917999999999987</c:v>
                </c:pt>
                <c:pt idx="2777" formatCode="0.0000">
                  <c:v>2.4908999999999977</c:v>
                </c:pt>
                <c:pt idx="2778" formatCode="0.0000">
                  <c:v>2.4914999999999967</c:v>
                </c:pt>
                <c:pt idx="2779" formatCode="0.0000">
                  <c:v>2.4920999999999967</c:v>
                </c:pt>
                <c:pt idx="2780" formatCode="0.0000">
                  <c:v>2.4926999999999948</c:v>
                </c:pt>
                <c:pt idx="2781" formatCode="0.0000">
                  <c:v>2.4939</c:v>
                </c:pt>
                <c:pt idx="2782" formatCode="0.0000">
                  <c:v>2.4943999999999997</c:v>
                </c:pt>
                <c:pt idx="2783" formatCode="0.0000">
                  <c:v>2.4952999999999967</c:v>
                </c:pt>
                <c:pt idx="2784" formatCode="0.0000">
                  <c:v>2.5009000000000001</c:v>
                </c:pt>
                <c:pt idx="2785" formatCode="0.0000">
                  <c:v>2.5063999999999997</c:v>
                </c:pt>
                <c:pt idx="2786" formatCode="0.0000">
                  <c:v>2.5070000000000001</c:v>
                </c:pt>
                <c:pt idx="2787" formatCode="0.0000">
                  <c:v>2.5076000000000001</c:v>
                </c:pt>
                <c:pt idx="2788" formatCode="0.0000">
                  <c:v>2.5084</c:v>
                </c:pt>
                <c:pt idx="2789" formatCode="0.0000">
                  <c:v>2.5114999999999967</c:v>
                </c:pt>
                <c:pt idx="2790" formatCode="0.0000">
                  <c:v>2.5154999999999967</c:v>
                </c:pt>
                <c:pt idx="2791" formatCode="0.0000">
                  <c:v>2.5160999999999967</c:v>
                </c:pt>
                <c:pt idx="2792" formatCode="0.0000">
                  <c:v>2.5255999999999998</c:v>
                </c:pt>
                <c:pt idx="2793" formatCode="0.0000">
                  <c:v>2.5263</c:v>
                </c:pt>
                <c:pt idx="2794" formatCode="0.0000">
                  <c:v>2.5268999999999977</c:v>
                </c:pt>
                <c:pt idx="2795" formatCode="0.0000">
                  <c:v>2.5303999999999998</c:v>
                </c:pt>
                <c:pt idx="2796" formatCode="0.0000">
                  <c:v>2.5312999999999977</c:v>
                </c:pt>
                <c:pt idx="2797" formatCode="0.0000">
                  <c:v>2.5347</c:v>
                </c:pt>
                <c:pt idx="2798" formatCode="0.0000">
                  <c:v>2.5335999999999999</c:v>
                </c:pt>
                <c:pt idx="2799" formatCode="0.0000">
                  <c:v>2.5333999999999999</c:v>
                </c:pt>
                <c:pt idx="2800" formatCode="0.0000">
                  <c:v>2.5339999999999998</c:v>
                </c:pt>
                <c:pt idx="2801" formatCode="0.0000">
                  <c:v>2.5345999999999997</c:v>
                </c:pt>
                <c:pt idx="2802" formatCode="0.0000">
                  <c:v>2.5352999999999977</c:v>
                </c:pt>
                <c:pt idx="2803" formatCode="0.0000">
                  <c:v>2.5349999999999997</c:v>
                </c:pt>
                <c:pt idx="2804" formatCode="0.0000">
                  <c:v>2.5356999999999967</c:v>
                </c:pt>
                <c:pt idx="2805" formatCode="0.0000">
                  <c:v>2.5345</c:v>
                </c:pt>
                <c:pt idx="2806" formatCode="0.0000">
                  <c:v>2.5362999999999967</c:v>
                </c:pt>
                <c:pt idx="2807" formatCode="0.0000">
                  <c:v>2.5368999999999953</c:v>
                </c:pt>
                <c:pt idx="2808" formatCode="0.0000">
                  <c:v>2.5375000000000001</c:v>
                </c:pt>
                <c:pt idx="2809" formatCode="0.0000">
                  <c:v>2.5381999999999998</c:v>
                </c:pt>
                <c:pt idx="2810" formatCode="0.0000">
                  <c:v>2.5373999999999999</c:v>
                </c:pt>
                <c:pt idx="2811" formatCode="0.0000">
                  <c:v>2.5402999999999998</c:v>
                </c:pt>
                <c:pt idx="2812" formatCode="0.0000">
                  <c:v>2.5425999999999997</c:v>
                </c:pt>
                <c:pt idx="2813" formatCode="0.0000">
                  <c:v>2.5461</c:v>
                </c:pt>
                <c:pt idx="2814" formatCode="0.0000">
                  <c:v>2.5467</c:v>
                </c:pt>
                <c:pt idx="2815" formatCode="0.0000">
                  <c:v>2.5472999999999999</c:v>
                </c:pt>
                <c:pt idx="2817" formatCode="0.0000">
                  <c:v>2.5552999999999977</c:v>
                </c:pt>
                <c:pt idx="2818" formatCode="0.0000">
                  <c:v>2.5571999999999999</c:v>
                </c:pt>
                <c:pt idx="2819" formatCode="0.0000">
                  <c:v>2.5554999999999977</c:v>
                </c:pt>
                <c:pt idx="2820" formatCode="0.0000">
                  <c:v>2.5596999999999968</c:v>
                </c:pt>
                <c:pt idx="2821" formatCode="0.0000">
                  <c:v>2.5602999999999998</c:v>
                </c:pt>
                <c:pt idx="2822" formatCode="0.0000">
                  <c:v>2.5609000000000002</c:v>
                </c:pt>
                <c:pt idx="2823" formatCode="0.0000">
                  <c:v>2.5651000000000002</c:v>
                </c:pt>
                <c:pt idx="2824" formatCode="0.0000">
                  <c:v>2.5689000000000002</c:v>
                </c:pt>
                <c:pt idx="2825" formatCode="0.0000">
                  <c:v>2.5693000000000001</c:v>
                </c:pt>
                <c:pt idx="2826" formatCode="0.0000">
                  <c:v>2.5691000000000002</c:v>
                </c:pt>
                <c:pt idx="2827" formatCode="0.0000">
                  <c:v>2.5717999999999988</c:v>
                </c:pt>
                <c:pt idx="2828" formatCode="0.0000">
                  <c:v>2.5723999999999987</c:v>
                </c:pt>
                <c:pt idx="2829" formatCode="0.0000">
                  <c:v>2.573</c:v>
                </c:pt>
                <c:pt idx="2830" formatCode="0.0000">
                  <c:v>2.5709999999999997</c:v>
                </c:pt>
                <c:pt idx="2831" formatCode="0.0000">
                  <c:v>2.5716999999999977</c:v>
                </c:pt>
                <c:pt idx="2832" formatCode="0.0000">
                  <c:v>2.5739000000000001</c:v>
                </c:pt>
                <c:pt idx="2833" formatCode="0.0000">
                  <c:v>2.5741000000000001</c:v>
                </c:pt>
                <c:pt idx="2834" formatCode="0.0000">
                  <c:v>2.5739000000000001</c:v>
                </c:pt>
                <c:pt idx="2835" formatCode="0.0000">
                  <c:v>2.5745</c:v>
                </c:pt>
                <c:pt idx="2836" formatCode="0.0000">
                  <c:v>2.5750999999999977</c:v>
                </c:pt>
                <c:pt idx="2837" formatCode="0.0000">
                  <c:v>2.5755999999999997</c:v>
                </c:pt>
                <c:pt idx="2838" formatCode="0.0000">
                  <c:v>2.5783999999999998</c:v>
                </c:pt>
                <c:pt idx="2839" formatCode="0.0000">
                  <c:v>2.5785999999999998</c:v>
                </c:pt>
                <c:pt idx="2840" formatCode="0.0000">
                  <c:v>2.5779999999999998</c:v>
                </c:pt>
                <c:pt idx="2841" formatCode="0.0000">
                  <c:v>2.5771999999999999</c:v>
                </c:pt>
                <c:pt idx="2842" formatCode="0.0000">
                  <c:v>2.5777999999999999</c:v>
                </c:pt>
                <c:pt idx="2843" formatCode="0.0000">
                  <c:v>2.5785</c:v>
                </c:pt>
                <c:pt idx="2844" formatCode="0.0000">
                  <c:v>2.5791999999999997</c:v>
                </c:pt>
                <c:pt idx="2845" formatCode="0.0000">
                  <c:v>2.5798999999999968</c:v>
                </c:pt>
                <c:pt idx="2846" formatCode="0.0000">
                  <c:v>2.5798999999999968</c:v>
                </c:pt>
                <c:pt idx="2847" formatCode="0.0000">
                  <c:v>2.5804999999999998</c:v>
                </c:pt>
                <c:pt idx="2848" formatCode="0.0000">
                  <c:v>2.5797999999999988</c:v>
                </c:pt>
                <c:pt idx="2849" formatCode="0.0000">
                  <c:v>2.5804</c:v>
                </c:pt>
                <c:pt idx="2850" formatCode="0.0000">
                  <c:v>2.5809000000000002</c:v>
                </c:pt>
                <c:pt idx="2851" formatCode="0.0000">
                  <c:v>2.5815000000000001</c:v>
                </c:pt>
                <c:pt idx="2852" formatCode="0.0000">
                  <c:v>2.5821000000000001</c:v>
                </c:pt>
                <c:pt idx="2853" formatCode="0.0000">
                  <c:v>2.5849000000000002</c:v>
                </c:pt>
                <c:pt idx="2854" formatCode="0.0000">
                  <c:v>2.5840999999999998</c:v>
                </c:pt>
                <c:pt idx="2855" formatCode="0.0000">
                  <c:v>2.5827999999999998</c:v>
                </c:pt>
                <c:pt idx="2856" formatCode="0.0000">
                  <c:v>2.5834000000000001</c:v>
                </c:pt>
                <c:pt idx="2857" formatCode="0.0000">
                  <c:v>2.5840000000000001</c:v>
                </c:pt>
                <c:pt idx="2858" formatCode="0.0000">
                  <c:v>2.5855000000000001</c:v>
                </c:pt>
                <c:pt idx="2859" formatCode="0.0000">
                  <c:v>2.5907999999999998</c:v>
                </c:pt>
                <c:pt idx="2860" formatCode="0.0000">
                  <c:v>2.5915999999999997</c:v>
                </c:pt>
                <c:pt idx="2861" formatCode="0.0000">
                  <c:v>2.5939000000000001</c:v>
                </c:pt>
                <c:pt idx="2862" formatCode="0.0000">
                  <c:v>2.5937000000000001</c:v>
                </c:pt>
                <c:pt idx="2863" formatCode="0.0000">
                  <c:v>2.5943000000000001</c:v>
                </c:pt>
                <c:pt idx="2864" formatCode="0.0000">
                  <c:v>2.5949</c:v>
                </c:pt>
                <c:pt idx="2865" formatCode="0.0000">
                  <c:v>2.5914999999999977</c:v>
                </c:pt>
                <c:pt idx="2866" formatCode="0.0000">
                  <c:v>2.5926999999999967</c:v>
                </c:pt>
                <c:pt idx="2867" formatCode="0.0000">
                  <c:v>2.5911999999999997</c:v>
                </c:pt>
                <c:pt idx="2868" formatCode="0.0000">
                  <c:v>2.5895000000000001</c:v>
                </c:pt>
                <c:pt idx="2869" formatCode="0.0000">
                  <c:v>2.5893000000000002</c:v>
                </c:pt>
                <c:pt idx="2870" formatCode="0.0000">
                  <c:v>2.5899000000000001</c:v>
                </c:pt>
                <c:pt idx="2871" formatCode="0.0000">
                  <c:v>2.5905</c:v>
                </c:pt>
                <c:pt idx="2872">
                  <c:v>2.5876999999999999</c:v>
                </c:pt>
                <c:pt idx="2873">
                  <c:v>2.5901999999999998</c:v>
                </c:pt>
                <c:pt idx="2874">
                  <c:v>2.5907</c:v>
                </c:pt>
                <c:pt idx="2875">
                  <c:v>2.5928999999999967</c:v>
                </c:pt>
                <c:pt idx="2876">
                  <c:v>2.5927999999999987</c:v>
                </c:pt>
                <c:pt idx="2877">
                  <c:v>2.5935000000000001</c:v>
                </c:pt>
                <c:pt idx="2878">
                  <c:v>2.5941000000000001</c:v>
                </c:pt>
                <c:pt idx="2879">
                  <c:v>2.5933000000000002</c:v>
                </c:pt>
                <c:pt idx="2880">
                  <c:v>2.5919999999999987</c:v>
                </c:pt>
                <c:pt idx="2881">
                  <c:v>2.5943000000000001</c:v>
                </c:pt>
                <c:pt idx="2882">
                  <c:v>2.5965999999999987</c:v>
                </c:pt>
                <c:pt idx="2883">
                  <c:v>2.5993999999999997</c:v>
                </c:pt>
                <c:pt idx="2884">
                  <c:v>2.6</c:v>
                </c:pt>
                <c:pt idx="2885">
                  <c:v>2.6006</c:v>
                </c:pt>
                <c:pt idx="2886">
                  <c:v>2.5998999999999977</c:v>
                </c:pt>
                <c:pt idx="2887">
                  <c:v>2.5983000000000001</c:v>
                </c:pt>
                <c:pt idx="2888">
                  <c:v>2.5983000000000001</c:v>
                </c:pt>
                <c:pt idx="2889">
                  <c:v>2.5968999999999967</c:v>
                </c:pt>
                <c:pt idx="2890">
                  <c:v>2.5993999999999997</c:v>
                </c:pt>
                <c:pt idx="2891">
                  <c:v>2.6</c:v>
                </c:pt>
                <c:pt idx="2892">
                  <c:v>2.6006</c:v>
                </c:pt>
                <c:pt idx="2893">
                  <c:v>2.6015999999999999</c:v>
                </c:pt>
                <c:pt idx="2894">
                  <c:v>2.5998999999999977</c:v>
                </c:pt>
                <c:pt idx="2895">
                  <c:v>2.6019000000000001</c:v>
                </c:pt>
                <c:pt idx="2896">
                  <c:v>2.6017999999999999</c:v>
                </c:pt>
                <c:pt idx="2897">
                  <c:v>2.6017000000000001</c:v>
                </c:pt>
                <c:pt idx="2898">
                  <c:v>2.6023000000000001</c:v>
                </c:pt>
                <c:pt idx="2899">
                  <c:v>2.6030000000000002</c:v>
                </c:pt>
                <c:pt idx="2900">
                  <c:v>2.6032999999999999</c:v>
                </c:pt>
                <c:pt idx="2901">
                  <c:v>2.6030000000000002</c:v>
                </c:pt>
                <c:pt idx="2902">
                  <c:v>2.6044999999999998</c:v>
                </c:pt>
                <c:pt idx="2903">
                  <c:v>2.6053000000000002</c:v>
                </c:pt>
                <c:pt idx="2904">
                  <c:v>2.6072000000000002</c:v>
                </c:pt>
                <c:pt idx="2905">
                  <c:v>2.6078000000000001</c:v>
                </c:pt>
                <c:pt idx="2906">
                  <c:v>2.6084999999999998</c:v>
                </c:pt>
                <c:pt idx="2907">
                  <c:v>2.6107</c:v>
                </c:pt>
                <c:pt idx="2908">
                  <c:v>2.6080999999999999</c:v>
                </c:pt>
                <c:pt idx="2909">
                  <c:v>2.6101999999999999</c:v>
                </c:pt>
                <c:pt idx="2910">
                  <c:v>2.6103999999999998</c:v>
                </c:pt>
                <c:pt idx="2911">
                  <c:v>2.6149999999999998</c:v>
                </c:pt>
                <c:pt idx="2912">
                  <c:v>2.6155999999999997</c:v>
                </c:pt>
                <c:pt idx="2913">
                  <c:v>2.6161999999999987</c:v>
                </c:pt>
                <c:pt idx="2914">
                  <c:v>2.6187999999999998</c:v>
                </c:pt>
                <c:pt idx="2915">
                  <c:v>2.6217999999999999</c:v>
                </c:pt>
                <c:pt idx="2916">
                  <c:v>2.6223999999999998</c:v>
                </c:pt>
                <c:pt idx="2917">
                  <c:v>2.6223000000000001</c:v>
                </c:pt>
                <c:pt idx="2918">
                  <c:v>2.6230000000000002</c:v>
                </c:pt>
                <c:pt idx="2919">
                  <c:v>2.6236000000000002</c:v>
                </c:pt>
                <c:pt idx="2920">
                  <c:v>2.6242000000000001</c:v>
                </c:pt>
                <c:pt idx="2921">
                  <c:v>2.6248</c:v>
                </c:pt>
                <c:pt idx="2922">
                  <c:v>2.6254</c:v>
                </c:pt>
                <c:pt idx="2923">
                  <c:v>2.625</c:v>
                </c:pt>
                <c:pt idx="2924">
                  <c:v>2.6217000000000001</c:v>
                </c:pt>
                <c:pt idx="2925">
                  <c:v>2.6202999999999999</c:v>
                </c:pt>
                <c:pt idx="2926">
                  <c:v>2.6208999999999998</c:v>
                </c:pt>
                <c:pt idx="2927">
                  <c:v>2.6215000000000002</c:v>
                </c:pt>
                <c:pt idx="2928">
                  <c:v>2.6189999999999998</c:v>
                </c:pt>
                <c:pt idx="2929">
                  <c:v>2.6141000000000001</c:v>
                </c:pt>
                <c:pt idx="2930">
                  <c:v>2.6093000000000002</c:v>
                </c:pt>
                <c:pt idx="2931">
                  <c:v>2.6038000000000001</c:v>
                </c:pt>
                <c:pt idx="2932">
                  <c:v>2.6013000000000002</c:v>
                </c:pt>
                <c:pt idx="2933">
                  <c:v>2.6019999999999999</c:v>
                </c:pt>
                <c:pt idx="2934">
                  <c:v>2.6025</c:v>
                </c:pt>
                <c:pt idx="2935">
                  <c:v>2.6107</c:v>
                </c:pt>
                <c:pt idx="2936">
                  <c:v>2.6121999999999987</c:v>
                </c:pt>
                <c:pt idx="2937">
                  <c:v>2.6141999999999999</c:v>
                </c:pt>
                <c:pt idx="2938">
                  <c:v>2.6158999999999977</c:v>
                </c:pt>
                <c:pt idx="2939">
                  <c:v>2.6143000000000001</c:v>
                </c:pt>
                <c:pt idx="2940">
                  <c:v>2.6149</c:v>
                </c:pt>
                <c:pt idx="2941">
                  <c:v>2.6154999999999977</c:v>
                </c:pt>
                <c:pt idx="2942">
                  <c:v>2.6151</c:v>
                </c:pt>
                <c:pt idx="2943">
                  <c:v>2.613</c:v>
                </c:pt>
                <c:pt idx="2944">
                  <c:v>2.6135999999999999</c:v>
                </c:pt>
                <c:pt idx="2945">
                  <c:v>2.6086999999999998</c:v>
                </c:pt>
                <c:pt idx="2946">
                  <c:v>2.605</c:v>
                </c:pt>
                <c:pt idx="2947">
                  <c:v>2.6055999999999999</c:v>
                </c:pt>
                <c:pt idx="2948">
                  <c:v>2.6063000000000001</c:v>
                </c:pt>
                <c:pt idx="2949">
                  <c:v>2.6029</c:v>
                </c:pt>
                <c:pt idx="2950">
                  <c:v>2.5958999999999977</c:v>
                </c:pt>
                <c:pt idx="2951">
                  <c:v>2.5847000000000002</c:v>
                </c:pt>
                <c:pt idx="2952">
                  <c:v>2.5722999999999967</c:v>
                </c:pt>
                <c:pt idx="2953">
                  <c:v>2.5607000000000002</c:v>
                </c:pt>
                <c:pt idx="2954">
                  <c:v>2.5613999999999999</c:v>
                </c:pt>
                <c:pt idx="2955">
                  <c:v>2.5619999999999998</c:v>
                </c:pt>
                <c:pt idx="2956">
                  <c:v>2.5651000000000002</c:v>
                </c:pt>
                <c:pt idx="2957">
                  <c:v>2.5743999999999998</c:v>
                </c:pt>
                <c:pt idx="2958">
                  <c:v>2.5797999999999988</c:v>
                </c:pt>
                <c:pt idx="2959">
                  <c:v>2.5789</c:v>
                </c:pt>
                <c:pt idx="2960">
                  <c:v>2.5813000000000001</c:v>
                </c:pt>
                <c:pt idx="2961">
                  <c:v>2.5819000000000001</c:v>
                </c:pt>
                <c:pt idx="2962">
                  <c:v>2.5825</c:v>
                </c:pt>
                <c:pt idx="2963">
                  <c:v>2.5838999999999999</c:v>
                </c:pt>
                <c:pt idx="2964">
                  <c:v>2.5831000000000048</c:v>
                </c:pt>
                <c:pt idx="2965">
                  <c:v>2.5790999999999977</c:v>
                </c:pt>
                <c:pt idx="2966">
                  <c:v>2.5726999999999967</c:v>
                </c:pt>
                <c:pt idx="2967">
                  <c:v>2.5753999999999997</c:v>
                </c:pt>
                <c:pt idx="2968">
                  <c:v>2.5759999999999987</c:v>
                </c:pt>
                <c:pt idx="2969">
                  <c:v>2.5766999999999967</c:v>
                </c:pt>
                <c:pt idx="2970">
                  <c:v>2.5785999999999998</c:v>
                </c:pt>
                <c:pt idx="2971">
                  <c:v>2.5819999999999999</c:v>
                </c:pt>
                <c:pt idx="2972">
                  <c:v>2.5882999999999998</c:v>
                </c:pt>
                <c:pt idx="2973">
                  <c:v>2.5919999999999987</c:v>
                </c:pt>
                <c:pt idx="2974">
                  <c:v>2.5884999999999998</c:v>
                </c:pt>
                <c:pt idx="2975">
                  <c:v>2.5891000000000002</c:v>
                </c:pt>
                <c:pt idx="2976">
                  <c:v>2.5921999999999987</c:v>
                </c:pt>
                <c:pt idx="2977">
                  <c:v>2.5869</c:v>
                </c:pt>
                <c:pt idx="2978">
                  <c:v>2.5848</c:v>
                </c:pt>
                <c:pt idx="2979">
                  <c:v>2.5831000000000048</c:v>
                </c:pt>
                <c:pt idx="2980">
                  <c:v>2.5817000000000001</c:v>
                </c:pt>
                <c:pt idx="2981">
                  <c:v>2.5819999999999999</c:v>
                </c:pt>
                <c:pt idx="2982">
                  <c:v>2.5825999999999998</c:v>
                </c:pt>
                <c:pt idx="2983">
                  <c:v>2.5832000000000002</c:v>
                </c:pt>
                <c:pt idx="2984">
                  <c:v>2.5823999999999998</c:v>
                </c:pt>
                <c:pt idx="2985">
                  <c:v>2.5811000000000002</c:v>
                </c:pt>
                <c:pt idx="2986">
                  <c:v>2.5777000000000001</c:v>
                </c:pt>
                <c:pt idx="2987">
                  <c:v>2.5678999999999998</c:v>
                </c:pt>
                <c:pt idx="2988">
                  <c:v>2.5651999999999999</c:v>
                </c:pt>
                <c:pt idx="2989">
                  <c:v>2.5659000000000001</c:v>
                </c:pt>
                <c:pt idx="2990">
                  <c:v>2.5665</c:v>
                </c:pt>
                <c:pt idx="2991">
                  <c:v>2.5634000000000001</c:v>
                </c:pt>
                <c:pt idx="2992">
                  <c:v>2.5598999999999967</c:v>
                </c:pt>
                <c:pt idx="2993">
                  <c:v>2.5526999999999953</c:v>
                </c:pt>
                <c:pt idx="2994">
                  <c:v>2.5556999999999968</c:v>
                </c:pt>
                <c:pt idx="2995">
                  <c:v>2.5632999999999999</c:v>
                </c:pt>
                <c:pt idx="2996">
                  <c:v>2.5638999999999998</c:v>
                </c:pt>
                <c:pt idx="2997">
                  <c:v>2.5646</c:v>
                </c:pt>
                <c:pt idx="2998">
                  <c:v>2.5741999999999998</c:v>
                </c:pt>
                <c:pt idx="2999">
                  <c:v>2.5874000000000001</c:v>
                </c:pt>
                <c:pt idx="3000">
                  <c:v>2.5971000000000002</c:v>
                </c:pt>
                <c:pt idx="3001">
                  <c:v>2.5977000000000001</c:v>
                </c:pt>
                <c:pt idx="3002">
                  <c:v>2.5983999999999998</c:v>
                </c:pt>
                <c:pt idx="3003">
                  <c:v>2.5991</c:v>
                </c:pt>
                <c:pt idx="3004">
                  <c:v>2.5996999999999977</c:v>
                </c:pt>
                <c:pt idx="3005">
                  <c:v>2.6027999999999998</c:v>
                </c:pt>
                <c:pt idx="3006">
                  <c:v>2.6009000000000002</c:v>
                </c:pt>
                <c:pt idx="3007">
                  <c:v>2.5989</c:v>
                </c:pt>
                <c:pt idx="3008">
                  <c:v>2.5994999999999977</c:v>
                </c:pt>
                <c:pt idx="3009">
                  <c:v>2.6002000000000001</c:v>
                </c:pt>
                <c:pt idx="3010">
                  <c:v>2.6008</c:v>
                </c:pt>
                <c:pt idx="3011">
                  <c:v>2.6015000000000001</c:v>
                </c:pt>
                <c:pt idx="3012">
                  <c:v>2.5989999999999998</c:v>
                </c:pt>
                <c:pt idx="3013">
                  <c:v>2.5889000000000002</c:v>
                </c:pt>
                <c:pt idx="3014">
                  <c:v>2.5777000000000001</c:v>
                </c:pt>
                <c:pt idx="3015">
                  <c:v>2.5707</c:v>
                </c:pt>
                <c:pt idx="3016">
                  <c:v>2.5711999999999997</c:v>
                </c:pt>
                <c:pt idx="3017">
                  <c:v>2.5717999999999988</c:v>
                </c:pt>
                <c:pt idx="3018">
                  <c:v>2.5724999999999967</c:v>
                </c:pt>
                <c:pt idx="3019">
                  <c:v>2.5712999999999977</c:v>
                </c:pt>
                <c:pt idx="3020">
                  <c:v>2.5693999999999999</c:v>
                </c:pt>
                <c:pt idx="3021">
                  <c:v>2.5636000000000001</c:v>
                </c:pt>
                <c:pt idx="3022">
                  <c:v>2.5636999999999999</c:v>
                </c:pt>
                <c:pt idx="3023">
                  <c:v>2.5670999999999999</c:v>
                </c:pt>
                <c:pt idx="3024">
                  <c:v>2.5678000000000001</c:v>
                </c:pt>
                <c:pt idx="3025">
                  <c:v>2.5684999999999998</c:v>
                </c:pt>
                <c:pt idx="3026">
                  <c:v>2.5761999999999987</c:v>
                </c:pt>
                <c:pt idx="3027">
                  <c:v>2.5777000000000001</c:v>
                </c:pt>
                <c:pt idx="3028">
                  <c:v>2.5777999999999999</c:v>
                </c:pt>
                <c:pt idx="3029">
                  <c:v>2.5789</c:v>
                </c:pt>
                <c:pt idx="3030">
                  <c:v>2.5808</c:v>
                </c:pt>
                <c:pt idx="3031">
                  <c:v>2.5815000000000001</c:v>
                </c:pt>
                <c:pt idx="3032">
                  <c:v>2.5821000000000001</c:v>
                </c:pt>
                <c:pt idx="3033">
                  <c:v>2.5834000000000001</c:v>
                </c:pt>
                <c:pt idx="3034">
                  <c:v>2.5844999999999998</c:v>
                </c:pt>
                <c:pt idx="3035">
                  <c:v>2.5846</c:v>
                </c:pt>
                <c:pt idx="3036">
                  <c:v>2.5832000000000002</c:v>
                </c:pt>
                <c:pt idx="3037">
                  <c:v>2.5823</c:v>
                </c:pt>
                <c:pt idx="3038">
                  <c:v>2.5830000000000002</c:v>
                </c:pt>
                <c:pt idx="3039">
                  <c:v>2.5836999999999999</c:v>
                </c:pt>
                <c:pt idx="3040">
                  <c:v>2.585</c:v>
                </c:pt>
                <c:pt idx="3041">
                  <c:v>2.5903999999999998</c:v>
                </c:pt>
                <c:pt idx="3042">
                  <c:v>2.5960999999999967</c:v>
                </c:pt>
                <c:pt idx="3043">
                  <c:v>2.5949</c:v>
                </c:pt>
                <c:pt idx="3044">
                  <c:v>2.5937000000000001</c:v>
                </c:pt>
                <c:pt idx="3045">
                  <c:v>2.5943999999999998</c:v>
                </c:pt>
                <c:pt idx="3046">
                  <c:v>2.5951</c:v>
                </c:pt>
                <c:pt idx="3047">
                  <c:v>2.5903999999999998</c:v>
                </c:pt>
                <c:pt idx="3048">
                  <c:v>2.589</c:v>
                </c:pt>
                <c:pt idx="3049">
                  <c:v>2.5872000000000002</c:v>
                </c:pt>
                <c:pt idx="3050">
                  <c:v>2.5811000000000002</c:v>
                </c:pt>
                <c:pt idx="3051">
                  <c:v>2.5783999999999998</c:v>
                </c:pt>
                <c:pt idx="3052">
                  <c:v>2.5790999999999977</c:v>
                </c:pt>
                <c:pt idx="3053">
                  <c:v>2.5797999999999988</c:v>
                </c:pt>
                <c:pt idx="3054">
                  <c:v>2.5802</c:v>
                </c:pt>
                <c:pt idx="3055">
                  <c:v>2.5855000000000001</c:v>
                </c:pt>
                <c:pt idx="3056">
                  <c:v>2.5918999999999977</c:v>
                </c:pt>
                <c:pt idx="3057">
                  <c:v>2.5949999999999998</c:v>
                </c:pt>
                <c:pt idx="3058">
                  <c:v>2.6006999999999998</c:v>
                </c:pt>
                <c:pt idx="3059">
                  <c:v>2.6015000000000001</c:v>
                </c:pt>
                <c:pt idx="3060">
                  <c:v>2.6021999999999998</c:v>
                </c:pt>
                <c:pt idx="3061">
                  <c:v>2.6073000000000048</c:v>
                </c:pt>
                <c:pt idx="3062">
                  <c:v>2.6126999999999967</c:v>
                </c:pt>
                <c:pt idx="3063">
                  <c:v>2.6145999999999998</c:v>
                </c:pt>
                <c:pt idx="3064">
                  <c:v>2.6151999999999997</c:v>
                </c:pt>
                <c:pt idx="3065">
                  <c:v>2.6153</c:v>
                </c:pt>
                <c:pt idx="3066">
                  <c:v>2.6160999999999968</c:v>
                </c:pt>
                <c:pt idx="3067">
                  <c:v>2.6167999999999987</c:v>
                </c:pt>
                <c:pt idx="3068">
                  <c:v>2.6181000000000001</c:v>
                </c:pt>
                <c:pt idx="3069">
                  <c:v>2.6219999999999999</c:v>
                </c:pt>
                <c:pt idx="3070">
                  <c:v>2.6229</c:v>
                </c:pt>
                <c:pt idx="3071">
                  <c:v>2.6200999999999999</c:v>
                </c:pt>
                <c:pt idx="3072">
                  <c:v>2.6276999999999999</c:v>
                </c:pt>
                <c:pt idx="3073">
                  <c:v>2.6284000000000001</c:v>
                </c:pt>
                <c:pt idx="3074">
                  <c:v>2.6291000000000002</c:v>
                </c:pt>
                <c:pt idx="3075">
                  <c:v>2.6315999999999997</c:v>
                </c:pt>
                <c:pt idx="3076">
                  <c:v>2.6343000000000001</c:v>
                </c:pt>
                <c:pt idx="3077">
                  <c:v>2.6309999999999998</c:v>
                </c:pt>
                <c:pt idx="3078">
                  <c:v>2.6318999999999977</c:v>
                </c:pt>
                <c:pt idx="3079">
                  <c:v>2.6293000000000002</c:v>
                </c:pt>
                <c:pt idx="3080">
                  <c:v>2.6299000000000001</c:v>
                </c:pt>
                <c:pt idx="3081">
                  <c:v>2.6305999999999998</c:v>
                </c:pt>
                <c:pt idx="3082">
                  <c:v>2.6263999999999998</c:v>
                </c:pt>
                <c:pt idx="3083">
                  <c:v>2.6251000000000002</c:v>
                </c:pt>
                <c:pt idx="3084">
                  <c:v>2.6231000000000053</c:v>
                </c:pt>
                <c:pt idx="3085">
                  <c:v>2.6217000000000001</c:v>
                </c:pt>
                <c:pt idx="3086">
                  <c:v>2.6229</c:v>
                </c:pt>
                <c:pt idx="3087">
                  <c:v>2.6236999999999999</c:v>
                </c:pt>
                <c:pt idx="3088">
                  <c:v>2.6244000000000001</c:v>
                </c:pt>
                <c:pt idx="3089">
                  <c:v>2.6267999999999998</c:v>
                </c:pt>
                <c:pt idx="3090">
                  <c:v>2.6282999999999999</c:v>
                </c:pt>
                <c:pt idx="3091">
                  <c:v>2.6313999999999997</c:v>
                </c:pt>
                <c:pt idx="3092">
                  <c:v>2.6332</c:v>
                </c:pt>
                <c:pt idx="3093">
                  <c:v>2.637</c:v>
                </c:pt>
                <c:pt idx="3094">
                  <c:v>2.6377000000000002</c:v>
                </c:pt>
                <c:pt idx="3095">
                  <c:v>2.6383999999999999</c:v>
                </c:pt>
                <c:pt idx="3096">
                  <c:v>2.6438999999999999</c:v>
                </c:pt>
                <c:pt idx="3097">
                  <c:v>2.6505000000000001</c:v>
                </c:pt>
                <c:pt idx="3098">
                  <c:v>2.6734</c:v>
                </c:pt>
                <c:pt idx="3099">
                  <c:v>2.6852999999999998</c:v>
                </c:pt>
                <c:pt idx="3100">
                  <c:v>2.6859999999999999</c:v>
                </c:pt>
                <c:pt idx="3101">
                  <c:v>2.6867000000000001</c:v>
                </c:pt>
                <c:pt idx="3102">
                  <c:v>2.6874000000000002</c:v>
                </c:pt>
                <c:pt idx="3103">
                  <c:v>2.6880999999999999</c:v>
                </c:pt>
                <c:pt idx="3104">
                  <c:v>2.6832000000000011</c:v>
                </c:pt>
                <c:pt idx="3105">
                  <c:v>2.6755999999999998</c:v>
                </c:pt>
                <c:pt idx="3106">
                  <c:v>2.6797</c:v>
                </c:pt>
                <c:pt idx="3107">
                  <c:v>2.6854</c:v>
                </c:pt>
                <c:pt idx="3108">
                  <c:v>2.6861000000000002</c:v>
                </c:pt>
                <c:pt idx="3109">
                  <c:v>2.6869000000000001</c:v>
                </c:pt>
                <c:pt idx="3110">
                  <c:v>2.6903999999999999</c:v>
                </c:pt>
                <c:pt idx="3111">
                  <c:v>2.6905000000000001</c:v>
                </c:pt>
                <c:pt idx="3112">
                  <c:v>2.6913999999999998</c:v>
                </c:pt>
                <c:pt idx="3113">
                  <c:v>2.6921999999999997</c:v>
                </c:pt>
                <c:pt idx="3114">
                  <c:v>2.6941000000000002</c:v>
                </c:pt>
                <c:pt idx="3115">
                  <c:v>2.6949000000000001</c:v>
                </c:pt>
                <c:pt idx="3116">
                  <c:v>2.6955999999999998</c:v>
                </c:pt>
                <c:pt idx="3117">
                  <c:v>2.6957999999999998</c:v>
                </c:pt>
                <c:pt idx="3118">
                  <c:v>2.6972</c:v>
                </c:pt>
                <c:pt idx="3119">
                  <c:v>2.6991999999999998</c:v>
                </c:pt>
                <c:pt idx="3120">
                  <c:v>2.6993</c:v>
                </c:pt>
                <c:pt idx="3121">
                  <c:v>2.7002000000000002</c:v>
                </c:pt>
                <c:pt idx="3122">
                  <c:v>2.7008999999999999</c:v>
                </c:pt>
                <c:pt idx="3123">
                  <c:v>2.7016</c:v>
                </c:pt>
                <c:pt idx="3124">
                  <c:v>2.7023999999999999</c:v>
                </c:pt>
                <c:pt idx="3125">
                  <c:v>2.7010999999999998</c:v>
                </c:pt>
                <c:pt idx="3126">
                  <c:v>2.7014999999999998</c:v>
                </c:pt>
                <c:pt idx="3127">
                  <c:v>2.7052</c:v>
                </c:pt>
                <c:pt idx="3128">
                  <c:v>2.7059000000000002</c:v>
                </c:pt>
                <c:pt idx="3129">
                  <c:v>2.7067000000000001</c:v>
                </c:pt>
                <c:pt idx="3130">
                  <c:v>2.7074000000000011</c:v>
                </c:pt>
                <c:pt idx="3131">
                  <c:v>2.7078000000000002</c:v>
                </c:pt>
                <c:pt idx="3132">
                  <c:v>2.7082999999999999</c:v>
                </c:pt>
                <c:pt idx="3133">
                  <c:v>2.7072000000000012</c:v>
                </c:pt>
                <c:pt idx="3134">
                  <c:v>2.7082999999999999</c:v>
                </c:pt>
                <c:pt idx="3135">
                  <c:v>2.7107000000000001</c:v>
                </c:pt>
                <c:pt idx="3136">
                  <c:v>2.7115</c:v>
                </c:pt>
                <c:pt idx="3137">
                  <c:v>2.7121999999999997</c:v>
                </c:pt>
                <c:pt idx="3138">
                  <c:v>2.7138</c:v>
                </c:pt>
                <c:pt idx="3139">
                  <c:v>2.7130999999999998</c:v>
                </c:pt>
                <c:pt idx="3140">
                  <c:v>2.7151999999999998</c:v>
                </c:pt>
                <c:pt idx="3141">
                  <c:v>2.7183000000000002</c:v>
                </c:pt>
                <c:pt idx="3142">
                  <c:v>2.7183999999999999</c:v>
                </c:pt>
                <c:pt idx="3143">
                  <c:v>2.7191999999999998</c:v>
                </c:pt>
                <c:pt idx="3144">
                  <c:v>2.7199</c:v>
                </c:pt>
                <c:pt idx="3145">
                  <c:v>2.7237000000000053</c:v>
                </c:pt>
                <c:pt idx="3146">
                  <c:v>2.7240000000000002</c:v>
                </c:pt>
                <c:pt idx="3147">
                  <c:v>2.7229999999999999</c:v>
                </c:pt>
                <c:pt idx="3148">
                  <c:v>2.7225999999999999</c:v>
                </c:pt>
                <c:pt idx="3149">
                  <c:v>2.7225000000000001</c:v>
                </c:pt>
                <c:pt idx="3150">
                  <c:v>2.7233000000000054</c:v>
                </c:pt>
                <c:pt idx="3151">
                  <c:v>2.7240000000000002</c:v>
                </c:pt>
                <c:pt idx="3152">
                  <c:v>2.7239000000000053</c:v>
                </c:pt>
                <c:pt idx="3153">
                  <c:v>2.7250999999999999</c:v>
                </c:pt>
                <c:pt idx="3154">
                  <c:v>2.7261000000000002</c:v>
                </c:pt>
                <c:pt idx="3155">
                  <c:v>2.7274000000000012</c:v>
                </c:pt>
                <c:pt idx="3156">
                  <c:v>2.7282000000000002</c:v>
                </c:pt>
                <c:pt idx="3157">
                  <c:v>2.7288000000000001</c:v>
                </c:pt>
                <c:pt idx="3158">
                  <c:v>2.7294999999999998</c:v>
                </c:pt>
                <c:pt idx="3159">
                  <c:v>2.7286000000000001</c:v>
                </c:pt>
                <c:pt idx="3160">
                  <c:v>2.7292999999999998</c:v>
                </c:pt>
                <c:pt idx="3161">
                  <c:v>2.7282999999999999</c:v>
                </c:pt>
                <c:pt idx="3162">
                  <c:v>2.7265000000000001</c:v>
                </c:pt>
                <c:pt idx="3163">
                  <c:v>2.7292999999999998</c:v>
                </c:pt>
                <c:pt idx="3164">
                  <c:v>2.73</c:v>
                </c:pt>
                <c:pt idx="3165">
                  <c:v>2.7307999999999999</c:v>
                </c:pt>
                <c:pt idx="3166">
                  <c:v>2.7303999999999999</c:v>
                </c:pt>
                <c:pt idx="3167">
                  <c:v>2.73</c:v>
                </c:pt>
                <c:pt idx="3168">
                  <c:v>2.7298</c:v>
                </c:pt>
                <c:pt idx="3169">
                  <c:v>2.7317999999999998</c:v>
                </c:pt>
                <c:pt idx="3170">
                  <c:v>2.7330000000000001</c:v>
                </c:pt>
                <c:pt idx="3171">
                  <c:v>2.7338</c:v>
                </c:pt>
                <c:pt idx="3172">
                  <c:v>2.7345000000000002</c:v>
                </c:pt>
                <c:pt idx="3173">
                  <c:v>2.7363999999999997</c:v>
                </c:pt>
                <c:pt idx="3174">
                  <c:v>2.7363999999999997</c:v>
                </c:pt>
                <c:pt idx="3175">
                  <c:v>2.7359999999999998</c:v>
                </c:pt>
                <c:pt idx="3176">
                  <c:v>2.7359</c:v>
                </c:pt>
                <c:pt idx="3177">
                  <c:v>2.7351999999999999</c:v>
                </c:pt>
                <c:pt idx="3178">
                  <c:v>2.7359</c:v>
                </c:pt>
                <c:pt idx="3179">
                  <c:v>2.7366999999999977</c:v>
                </c:pt>
                <c:pt idx="3180">
                  <c:v>2.7381000000000002</c:v>
                </c:pt>
                <c:pt idx="3181">
                  <c:v>2.7387999999999999</c:v>
                </c:pt>
                <c:pt idx="3182">
                  <c:v>2.7385999999999999</c:v>
                </c:pt>
                <c:pt idx="3183">
                  <c:v>2.7378999999999998</c:v>
                </c:pt>
                <c:pt idx="3184">
                  <c:v>2.7378</c:v>
                </c:pt>
                <c:pt idx="3185">
                  <c:v>2.7385999999999999</c:v>
                </c:pt>
                <c:pt idx="3186">
                  <c:v>2.7393000000000001</c:v>
                </c:pt>
                <c:pt idx="3187">
                  <c:v>2.7421000000000002</c:v>
                </c:pt>
                <c:pt idx="3188">
                  <c:v>2.7436000000000011</c:v>
                </c:pt>
                <c:pt idx="3189">
                  <c:v>2.7416</c:v>
                </c:pt>
                <c:pt idx="3190">
                  <c:v>2.7414999999999998</c:v>
                </c:pt>
                <c:pt idx="3191">
                  <c:v>2.7418</c:v>
                </c:pt>
                <c:pt idx="3192">
                  <c:v>2.7425999999999999</c:v>
                </c:pt>
                <c:pt idx="3193">
                  <c:v>2.7433000000000054</c:v>
                </c:pt>
                <c:pt idx="3194">
                  <c:v>2.7441000000000049</c:v>
                </c:pt>
                <c:pt idx="3195">
                  <c:v>2.7435000000000054</c:v>
                </c:pt>
                <c:pt idx="3196">
                  <c:v>2.7427000000000001</c:v>
                </c:pt>
                <c:pt idx="3197">
                  <c:v>2.7397999999999998</c:v>
                </c:pt>
                <c:pt idx="3198">
                  <c:v>2.7406000000000001</c:v>
                </c:pt>
                <c:pt idx="3199">
                  <c:v>2.7414000000000001</c:v>
                </c:pt>
                <c:pt idx="3200">
                  <c:v>2.7421000000000002</c:v>
                </c:pt>
                <c:pt idx="3201">
                  <c:v>2.7418999999999998</c:v>
                </c:pt>
                <c:pt idx="3202">
                  <c:v>2.7387000000000001</c:v>
                </c:pt>
                <c:pt idx="3203">
                  <c:v>2.7353999999999998</c:v>
                </c:pt>
                <c:pt idx="3204">
                  <c:v>2.7370999999999999</c:v>
                </c:pt>
                <c:pt idx="3205">
                  <c:v>2.7378999999999998</c:v>
                </c:pt>
                <c:pt idx="3206">
                  <c:v>2.7385999999999999</c:v>
                </c:pt>
                <c:pt idx="3207">
                  <c:v>2.7393000000000001</c:v>
                </c:pt>
                <c:pt idx="3208">
                  <c:v>2.7401000000000049</c:v>
                </c:pt>
                <c:pt idx="3209">
                  <c:v>2.7431000000000054</c:v>
                </c:pt>
                <c:pt idx="3210">
                  <c:v>2.7435000000000054</c:v>
                </c:pt>
                <c:pt idx="3211">
                  <c:v>2.7443000000000048</c:v>
                </c:pt>
                <c:pt idx="3212">
                  <c:v>2.7438000000000002</c:v>
                </c:pt>
                <c:pt idx="3213">
                  <c:v>2.7444999999999999</c:v>
                </c:pt>
                <c:pt idx="3214">
                  <c:v>2.7452999999999999</c:v>
                </c:pt>
                <c:pt idx="3215">
                  <c:v>2.7429000000000001</c:v>
                </c:pt>
                <c:pt idx="3216">
                  <c:v>2.7408999999999999</c:v>
                </c:pt>
                <c:pt idx="3217">
                  <c:v>2.7402000000000002</c:v>
                </c:pt>
                <c:pt idx="3218">
                  <c:v>2.7408999999999999</c:v>
                </c:pt>
                <c:pt idx="3219">
                  <c:v>2.7376999999999998</c:v>
                </c:pt>
                <c:pt idx="3220">
                  <c:v>2.7385000000000002</c:v>
                </c:pt>
                <c:pt idx="3221">
                  <c:v>2.7391999999999999</c:v>
                </c:pt>
                <c:pt idx="3222">
                  <c:v>2.74</c:v>
                </c:pt>
                <c:pt idx="3223">
                  <c:v>2.7421000000000002</c:v>
                </c:pt>
                <c:pt idx="3224">
                  <c:v>2.7505000000000002</c:v>
                </c:pt>
                <c:pt idx="3225">
                  <c:v>2.7521</c:v>
                </c:pt>
                <c:pt idx="3226">
                  <c:v>2.7519</c:v>
                </c:pt>
                <c:pt idx="3227">
                  <c:v>2.7526999999999977</c:v>
                </c:pt>
                <c:pt idx="3228">
                  <c:v>2.7534000000000001</c:v>
                </c:pt>
                <c:pt idx="3229">
                  <c:v>2.7525999999999997</c:v>
                </c:pt>
                <c:pt idx="3230">
                  <c:v>2.7523999999999997</c:v>
                </c:pt>
                <c:pt idx="3231">
                  <c:v>2.7511000000000001</c:v>
                </c:pt>
                <c:pt idx="3232">
                  <c:v>2.7477000000000054</c:v>
                </c:pt>
              </c:numCache>
            </c:numRef>
          </c:val>
          <c:smooth val="0"/>
        </c:ser>
        <c:dLbls>
          <c:showLegendKey val="0"/>
          <c:showVal val="0"/>
          <c:showCatName val="0"/>
          <c:showSerName val="0"/>
          <c:showPercent val="0"/>
          <c:showBubbleSize val="0"/>
        </c:dLbls>
        <c:marker val="1"/>
        <c:smooth val="0"/>
        <c:axId val="96179328"/>
        <c:axId val="96180864"/>
      </c:lineChart>
      <c:catAx>
        <c:axId val="96179328"/>
        <c:scaling>
          <c:orientation val="minMax"/>
        </c:scaling>
        <c:delete val="0"/>
        <c:axPos val="b"/>
        <c:numFmt formatCode="[$-409]mmm\-yy;@" sourceLinked="0"/>
        <c:majorTickMark val="out"/>
        <c:minorTickMark val="none"/>
        <c:tickLblPos val="low"/>
        <c:spPr>
          <a:ln w="3175"/>
        </c:spPr>
        <c:txPr>
          <a:bodyPr rot="0"/>
          <a:lstStyle/>
          <a:p>
            <a:pPr>
              <a:defRPr lang="en-US" sz="900">
                <a:latin typeface="Baskerville" pitchFamily="18" charset="0"/>
              </a:defRPr>
            </a:pPr>
            <a:endParaRPr lang="en-US"/>
          </a:p>
        </c:txPr>
        <c:crossAx val="96180864"/>
        <c:crosses val="autoZero"/>
        <c:auto val="0"/>
        <c:lblAlgn val="ctr"/>
        <c:lblOffset val="215"/>
        <c:tickLblSkip val="215"/>
        <c:tickMarkSkip val="195"/>
        <c:noMultiLvlLbl val="0"/>
      </c:catAx>
      <c:valAx>
        <c:axId val="96180864"/>
        <c:scaling>
          <c:orientation val="minMax"/>
          <c:max val="2.8"/>
          <c:min val="1"/>
        </c:scaling>
        <c:delete val="0"/>
        <c:axPos val="l"/>
        <c:majorGridlines>
          <c:spPr>
            <a:ln w="3175">
              <a:solidFill>
                <a:srgbClr val="C0C0C0"/>
              </a:solidFill>
            </a:ln>
          </c:spPr>
        </c:majorGridlines>
        <c:title>
          <c:tx>
            <c:rich>
              <a:bodyPr/>
              <a:lstStyle/>
              <a:p>
                <a:pPr>
                  <a:defRPr lang="en-US" b="0">
                    <a:latin typeface="Baskerville" pitchFamily="18" charset="0"/>
                  </a:defRPr>
                </a:pPr>
                <a:r>
                  <a:rPr lang="en-US" b="0">
                    <a:latin typeface="Baskerville" pitchFamily="18" charset="0"/>
                  </a:rPr>
                  <a:t>Price per unit  (</a:t>
                </a:r>
                <a:r>
                  <a:rPr lang="en-US" b="0" strike="dblStrike" baseline="0">
                    <a:latin typeface="Baskerville" pitchFamily="18" charset="0"/>
                  </a:rPr>
                  <a:t>N</a:t>
                </a:r>
                <a:r>
                  <a:rPr lang="en-US" b="0">
                    <a:latin typeface="Baskerville" pitchFamily="18" charset="0"/>
                  </a:rPr>
                  <a:t>)</a:t>
                </a:r>
              </a:p>
            </c:rich>
          </c:tx>
          <c:layout/>
          <c:overlay val="0"/>
        </c:title>
        <c:numFmt formatCode="0.00" sourceLinked="0"/>
        <c:majorTickMark val="out"/>
        <c:minorTickMark val="none"/>
        <c:tickLblPos val="nextTo"/>
        <c:spPr>
          <a:ln w="3175">
            <a:solidFill>
              <a:sysClr val="windowText" lastClr="000000">
                <a:tint val="75000"/>
                <a:shade val="95000"/>
                <a:satMod val="105000"/>
              </a:sysClr>
            </a:solidFill>
          </a:ln>
        </c:spPr>
        <c:txPr>
          <a:bodyPr/>
          <a:lstStyle/>
          <a:p>
            <a:pPr>
              <a:defRPr lang="en-US" sz="900">
                <a:latin typeface="Baskerville" pitchFamily="18" charset="0"/>
              </a:defRPr>
            </a:pPr>
            <a:endParaRPr lang="en-US"/>
          </a:p>
        </c:txPr>
        <c:crossAx val="96179328"/>
        <c:crosses val="autoZero"/>
        <c:crossBetween val="midCat"/>
        <c:majorUnit val="0.2"/>
        <c:minorUnit val="0.2"/>
      </c:valAx>
      <c:spPr>
        <a:noFill/>
        <a:ln w="25400">
          <a:noFill/>
        </a:ln>
      </c:spPr>
    </c:plotArea>
    <c:plotVisOnly val="1"/>
    <c:dispBlanksAs val="gap"/>
    <c:showDLblsOverMax val="0"/>
  </c:chart>
  <c:spPr>
    <a:noFill/>
    <a:ln>
      <a:noFill/>
    </a:ln>
  </c:sp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35BC5A-16FF-433F-8051-4B6DD7151B4E}" type="doc">
      <dgm:prSet loTypeId="urn:microsoft.com/office/officeart/2005/8/layout/gear1" loCatId="cycle" qsTypeId="urn:microsoft.com/office/officeart/2005/8/quickstyle/3d3" qsCatId="3D" csTypeId="urn:microsoft.com/office/officeart/2005/8/colors/accent1_2" csCatId="accent1" phldr="1"/>
      <dgm:spPr/>
    </dgm:pt>
    <dgm:pt modelId="{80EC125C-2C06-4788-AF84-6C1C37342B8F}">
      <dgm:prSet phldrT="[Text]"/>
      <dgm:spPr/>
      <dgm:t>
        <a:bodyPr/>
        <a:lstStyle/>
        <a:p>
          <a:r>
            <a:rPr lang="en-US" dirty="0" smtClean="0">
              <a:solidFill>
                <a:srgbClr val="660033"/>
              </a:solidFill>
            </a:rPr>
            <a:t>Collections</a:t>
          </a:r>
          <a:endParaRPr lang="en-US" dirty="0">
            <a:solidFill>
              <a:srgbClr val="660033"/>
            </a:solidFill>
          </a:endParaRPr>
        </a:p>
      </dgm:t>
    </dgm:pt>
    <dgm:pt modelId="{472A2E59-52EF-4D7E-A4A1-BF8BD699C287}" type="parTrans" cxnId="{007D1867-71B5-4723-8B72-2F3AA73F86C3}">
      <dgm:prSet/>
      <dgm:spPr/>
      <dgm:t>
        <a:bodyPr/>
        <a:lstStyle/>
        <a:p>
          <a:endParaRPr lang="en-US"/>
        </a:p>
      </dgm:t>
    </dgm:pt>
    <dgm:pt modelId="{4F474E01-8749-42E1-9088-1849B7D740E2}" type="sibTrans" cxnId="{007D1867-71B5-4723-8B72-2F3AA73F86C3}">
      <dgm:prSet/>
      <dgm:spPr/>
      <dgm:t>
        <a:bodyPr/>
        <a:lstStyle/>
        <a:p>
          <a:endParaRPr lang="en-US"/>
        </a:p>
      </dgm:t>
    </dgm:pt>
    <dgm:pt modelId="{B826552C-2534-4FAF-A51A-9EB98FF1C8FE}">
      <dgm:prSet phldrT="[Text]" custT="1"/>
      <dgm:spPr/>
      <dgm:t>
        <a:bodyPr/>
        <a:lstStyle/>
        <a:p>
          <a:r>
            <a:rPr lang="en-US" sz="2000" b="1" dirty="0" smtClean="0">
              <a:solidFill>
                <a:srgbClr val="660033"/>
              </a:solidFill>
            </a:rPr>
            <a:t>Management</a:t>
          </a:r>
          <a:endParaRPr lang="en-US" sz="2000" b="1" dirty="0">
            <a:solidFill>
              <a:srgbClr val="660033"/>
            </a:solidFill>
          </a:endParaRPr>
        </a:p>
      </dgm:t>
    </dgm:pt>
    <dgm:pt modelId="{4BE4C595-E5B4-405F-8071-5DD9283CCD87}" type="parTrans" cxnId="{EA24BF5C-835E-4753-8D45-912A5E19EE4F}">
      <dgm:prSet/>
      <dgm:spPr/>
      <dgm:t>
        <a:bodyPr/>
        <a:lstStyle/>
        <a:p>
          <a:endParaRPr lang="en-US"/>
        </a:p>
      </dgm:t>
    </dgm:pt>
    <dgm:pt modelId="{E46783D8-D669-48BB-A507-8DA808DAD859}" type="sibTrans" cxnId="{EA24BF5C-835E-4753-8D45-912A5E19EE4F}">
      <dgm:prSet/>
      <dgm:spPr/>
      <dgm:t>
        <a:bodyPr/>
        <a:lstStyle/>
        <a:p>
          <a:endParaRPr lang="en-US"/>
        </a:p>
      </dgm:t>
    </dgm:pt>
    <dgm:pt modelId="{9763B6CC-7B2D-4BDB-A3CC-2AFD83604917}">
      <dgm:prSet phldrT="[Text]" custT="1"/>
      <dgm:spPr/>
      <dgm:t>
        <a:bodyPr/>
        <a:lstStyle/>
        <a:p>
          <a:r>
            <a:rPr lang="en-US" sz="2400" dirty="0" smtClean="0">
              <a:solidFill>
                <a:srgbClr val="660033"/>
              </a:solidFill>
            </a:rPr>
            <a:t>Pay-Out</a:t>
          </a:r>
          <a:endParaRPr lang="en-US" sz="1100" dirty="0">
            <a:solidFill>
              <a:srgbClr val="660033"/>
            </a:solidFill>
          </a:endParaRPr>
        </a:p>
      </dgm:t>
    </dgm:pt>
    <dgm:pt modelId="{73D39578-88B1-4AA2-B7AB-35EE20F16B7A}" type="parTrans" cxnId="{3B45DBF7-4821-4968-99C6-1A4B9AB77CD3}">
      <dgm:prSet/>
      <dgm:spPr/>
      <dgm:t>
        <a:bodyPr/>
        <a:lstStyle/>
        <a:p>
          <a:endParaRPr lang="en-US"/>
        </a:p>
      </dgm:t>
    </dgm:pt>
    <dgm:pt modelId="{7FEA5D42-586C-47C8-A337-DA06C04FB382}" type="sibTrans" cxnId="{3B45DBF7-4821-4968-99C6-1A4B9AB77CD3}">
      <dgm:prSet/>
      <dgm:spPr/>
      <dgm:t>
        <a:bodyPr/>
        <a:lstStyle/>
        <a:p>
          <a:endParaRPr lang="en-US"/>
        </a:p>
      </dgm:t>
    </dgm:pt>
    <dgm:pt modelId="{4AB0F081-3292-4599-81AA-DFC153ECD701}" type="pres">
      <dgm:prSet presAssocID="{0635BC5A-16FF-433F-8051-4B6DD7151B4E}" presName="composite" presStyleCnt="0">
        <dgm:presLayoutVars>
          <dgm:chMax val="3"/>
          <dgm:animLvl val="lvl"/>
          <dgm:resizeHandles val="exact"/>
        </dgm:presLayoutVars>
      </dgm:prSet>
      <dgm:spPr/>
    </dgm:pt>
    <dgm:pt modelId="{D5DEB295-12AC-4FB0-8346-3A837F5004BC}" type="pres">
      <dgm:prSet presAssocID="{80EC125C-2C06-4788-AF84-6C1C37342B8F}" presName="gear1" presStyleLbl="node1" presStyleIdx="0" presStyleCnt="3" custScaleY="121104" custLinFactNeighborX="-23377" custLinFactNeighborY="35308">
        <dgm:presLayoutVars>
          <dgm:chMax val="1"/>
          <dgm:bulletEnabled val="1"/>
        </dgm:presLayoutVars>
      </dgm:prSet>
      <dgm:spPr/>
      <dgm:t>
        <a:bodyPr/>
        <a:lstStyle/>
        <a:p>
          <a:endParaRPr lang="en-US"/>
        </a:p>
      </dgm:t>
    </dgm:pt>
    <dgm:pt modelId="{80DDAE3A-879D-4457-879D-4927058907BD}" type="pres">
      <dgm:prSet presAssocID="{80EC125C-2C06-4788-AF84-6C1C37342B8F}" presName="gear1srcNode" presStyleLbl="node1" presStyleIdx="0" presStyleCnt="3"/>
      <dgm:spPr/>
      <dgm:t>
        <a:bodyPr/>
        <a:lstStyle/>
        <a:p>
          <a:endParaRPr lang="en-US"/>
        </a:p>
      </dgm:t>
    </dgm:pt>
    <dgm:pt modelId="{E7852D5F-95B9-4DC5-9699-04654498C858}" type="pres">
      <dgm:prSet presAssocID="{80EC125C-2C06-4788-AF84-6C1C37342B8F}" presName="gear1dstNode" presStyleLbl="node1" presStyleIdx="0" presStyleCnt="3"/>
      <dgm:spPr/>
      <dgm:t>
        <a:bodyPr/>
        <a:lstStyle/>
        <a:p>
          <a:endParaRPr lang="en-US"/>
        </a:p>
      </dgm:t>
    </dgm:pt>
    <dgm:pt modelId="{4CA7ED91-7345-4A7B-A33D-A929F3D63291}" type="pres">
      <dgm:prSet presAssocID="{B826552C-2534-4FAF-A51A-9EB98FF1C8FE}" presName="gear2" presStyleLbl="node1" presStyleIdx="1" presStyleCnt="3" custScaleX="118704" custScaleY="119464">
        <dgm:presLayoutVars>
          <dgm:chMax val="1"/>
          <dgm:bulletEnabled val="1"/>
        </dgm:presLayoutVars>
      </dgm:prSet>
      <dgm:spPr/>
      <dgm:t>
        <a:bodyPr/>
        <a:lstStyle/>
        <a:p>
          <a:endParaRPr lang="en-US"/>
        </a:p>
      </dgm:t>
    </dgm:pt>
    <dgm:pt modelId="{3028D564-1515-4853-9536-6741068E2039}" type="pres">
      <dgm:prSet presAssocID="{B826552C-2534-4FAF-A51A-9EB98FF1C8FE}" presName="gear2srcNode" presStyleLbl="node1" presStyleIdx="1" presStyleCnt="3"/>
      <dgm:spPr/>
      <dgm:t>
        <a:bodyPr/>
        <a:lstStyle/>
        <a:p>
          <a:endParaRPr lang="en-US"/>
        </a:p>
      </dgm:t>
    </dgm:pt>
    <dgm:pt modelId="{0E4E1B66-EEC3-4240-8329-3236FB76162B}" type="pres">
      <dgm:prSet presAssocID="{B826552C-2534-4FAF-A51A-9EB98FF1C8FE}" presName="gear2dstNode" presStyleLbl="node1" presStyleIdx="1" presStyleCnt="3"/>
      <dgm:spPr/>
      <dgm:t>
        <a:bodyPr/>
        <a:lstStyle/>
        <a:p>
          <a:endParaRPr lang="en-US"/>
        </a:p>
      </dgm:t>
    </dgm:pt>
    <dgm:pt modelId="{150A6895-B015-4730-BB83-A29AE097784A}" type="pres">
      <dgm:prSet presAssocID="{9763B6CC-7B2D-4BDB-A3CC-2AFD83604917}" presName="gear3" presStyleLbl="node1" presStyleIdx="2" presStyleCnt="3" custLinFactNeighborX="2827" custLinFactNeighborY="-6529"/>
      <dgm:spPr/>
      <dgm:t>
        <a:bodyPr/>
        <a:lstStyle/>
        <a:p>
          <a:endParaRPr lang="en-US"/>
        </a:p>
      </dgm:t>
    </dgm:pt>
    <dgm:pt modelId="{6BAC0CF8-EB25-4373-AABA-4F51284F5F68}" type="pres">
      <dgm:prSet presAssocID="{9763B6CC-7B2D-4BDB-A3CC-2AFD83604917}" presName="gear3tx" presStyleLbl="node1" presStyleIdx="2" presStyleCnt="3">
        <dgm:presLayoutVars>
          <dgm:chMax val="1"/>
          <dgm:bulletEnabled val="1"/>
        </dgm:presLayoutVars>
      </dgm:prSet>
      <dgm:spPr/>
      <dgm:t>
        <a:bodyPr/>
        <a:lstStyle/>
        <a:p>
          <a:endParaRPr lang="en-US"/>
        </a:p>
      </dgm:t>
    </dgm:pt>
    <dgm:pt modelId="{2A8CE584-F32C-4B93-816E-96B277FA46D5}" type="pres">
      <dgm:prSet presAssocID="{9763B6CC-7B2D-4BDB-A3CC-2AFD83604917}" presName="gear3srcNode" presStyleLbl="node1" presStyleIdx="2" presStyleCnt="3"/>
      <dgm:spPr/>
      <dgm:t>
        <a:bodyPr/>
        <a:lstStyle/>
        <a:p>
          <a:endParaRPr lang="en-US"/>
        </a:p>
      </dgm:t>
    </dgm:pt>
    <dgm:pt modelId="{01F5A54B-3F72-4097-8576-3E5826C20622}" type="pres">
      <dgm:prSet presAssocID="{9763B6CC-7B2D-4BDB-A3CC-2AFD83604917}" presName="gear3dstNode" presStyleLbl="node1" presStyleIdx="2" presStyleCnt="3"/>
      <dgm:spPr/>
      <dgm:t>
        <a:bodyPr/>
        <a:lstStyle/>
        <a:p>
          <a:endParaRPr lang="en-US"/>
        </a:p>
      </dgm:t>
    </dgm:pt>
    <dgm:pt modelId="{FCD90C39-0826-4754-94A3-60955A0DCAAE}" type="pres">
      <dgm:prSet presAssocID="{4F474E01-8749-42E1-9088-1849B7D740E2}" presName="connector1" presStyleLbl="sibTrans2D1" presStyleIdx="0" presStyleCnt="3" custLinFactNeighborX="-13358" custLinFactNeighborY="15611"/>
      <dgm:spPr/>
      <dgm:t>
        <a:bodyPr/>
        <a:lstStyle/>
        <a:p>
          <a:endParaRPr lang="en-US"/>
        </a:p>
      </dgm:t>
    </dgm:pt>
    <dgm:pt modelId="{E813340F-4E44-43C5-BDA8-108F59424320}" type="pres">
      <dgm:prSet presAssocID="{E46783D8-D669-48BB-A507-8DA808DAD859}" presName="connector2" presStyleLbl="sibTrans2D1" presStyleIdx="1" presStyleCnt="3"/>
      <dgm:spPr/>
      <dgm:t>
        <a:bodyPr/>
        <a:lstStyle/>
        <a:p>
          <a:endParaRPr lang="en-US"/>
        </a:p>
      </dgm:t>
    </dgm:pt>
    <dgm:pt modelId="{BE75062F-885C-4460-9F9D-CAC6AE2A2BB2}" type="pres">
      <dgm:prSet presAssocID="{7FEA5D42-586C-47C8-A337-DA06C04FB382}" presName="connector3" presStyleLbl="sibTrans2D1" presStyleIdx="2" presStyleCnt="3"/>
      <dgm:spPr/>
      <dgm:t>
        <a:bodyPr/>
        <a:lstStyle/>
        <a:p>
          <a:endParaRPr lang="en-US"/>
        </a:p>
      </dgm:t>
    </dgm:pt>
  </dgm:ptLst>
  <dgm:cxnLst>
    <dgm:cxn modelId="{3B45DBF7-4821-4968-99C6-1A4B9AB77CD3}" srcId="{0635BC5A-16FF-433F-8051-4B6DD7151B4E}" destId="{9763B6CC-7B2D-4BDB-A3CC-2AFD83604917}" srcOrd="2" destOrd="0" parTransId="{73D39578-88B1-4AA2-B7AB-35EE20F16B7A}" sibTransId="{7FEA5D42-586C-47C8-A337-DA06C04FB382}"/>
    <dgm:cxn modelId="{28E52FBB-89D4-4E85-9A7C-1463F0C22C93}" type="presOf" srcId="{9763B6CC-7B2D-4BDB-A3CC-2AFD83604917}" destId="{01F5A54B-3F72-4097-8576-3E5826C20622}" srcOrd="3" destOrd="0" presId="urn:microsoft.com/office/officeart/2005/8/layout/gear1"/>
    <dgm:cxn modelId="{28083331-F7E4-437D-9375-B7D75239EC07}" type="presOf" srcId="{9763B6CC-7B2D-4BDB-A3CC-2AFD83604917}" destId="{150A6895-B015-4730-BB83-A29AE097784A}" srcOrd="0" destOrd="0" presId="urn:microsoft.com/office/officeart/2005/8/layout/gear1"/>
    <dgm:cxn modelId="{EA24BF5C-835E-4753-8D45-912A5E19EE4F}" srcId="{0635BC5A-16FF-433F-8051-4B6DD7151B4E}" destId="{B826552C-2534-4FAF-A51A-9EB98FF1C8FE}" srcOrd="1" destOrd="0" parTransId="{4BE4C595-E5B4-405F-8071-5DD9283CCD87}" sibTransId="{E46783D8-D669-48BB-A507-8DA808DAD859}"/>
    <dgm:cxn modelId="{22A5D07C-D4B4-4369-ADF2-10494A5639AC}" type="presOf" srcId="{80EC125C-2C06-4788-AF84-6C1C37342B8F}" destId="{E7852D5F-95B9-4DC5-9699-04654498C858}" srcOrd="2" destOrd="0" presId="urn:microsoft.com/office/officeart/2005/8/layout/gear1"/>
    <dgm:cxn modelId="{CBF3D73C-2063-499C-BB32-099E910C3610}" type="presOf" srcId="{0635BC5A-16FF-433F-8051-4B6DD7151B4E}" destId="{4AB0F081-3292-4599-81AA-DFC153ECD701}" srcOrd="0" destOrd="0" presId="urn:microsoft.com/office/officeart/2005/8/layout/gear1"/>
    <dgm:cxn modelId="{7B8F167D-8C80-4F64-A0A0-16CE46EBF03D}" type="presOf" srcId="{B826552C-2534-4FAF-A51A-9EB98FF1C8FE}" destId="{3028D564-1515-4853-9536-6741068E2039}" srcOrd="1" destOrd="0" presId="urn:microsoft.com/office/officeart/2005/8/layout/gear1"/>
    <dgm:cxn modelId="{19BD4E82-E2F5-4836-B009-92230E19A4E1}" type="presOf" srcId="{E46783D8-D669-48BB-A507-8DA808DAD859}" destId="{E813340F-4E44-43C5-BDA8-108F59424320}" srcOrd="0" destOrd="0" presId="urn:microsoft.com/office/officeart/2005/8/layout/gear1"/>
    <dgm:cxn modelId="{14FFC163-B526-44C5-9B34-8A92C44AAB3F}" type="presOf" srcId="{B826552C-2534-4FAF-A51A-9EB98FF1C8FE}" destId="{4CA7ED91-7345-4A7B-A33D-A929F3D63291}" srcOrd="0" destOrd="0" presId="urn:microsoft.com/office/officeart/2005/8/layout/gear1"/>
    <dgm:cxn modelId="{9B1B7631-75E9-472C-A80E-082B2DD5DA18}" type="presOf" srcId="{80EC125C-2C06-4788-AF84-6C1C37342B8F}" destId="{D5DEB295-12AC-4FB0-8346-3A837F5004BC}" srcOrd="0" destOrd="0" presId="urn:microsoft.com/office/officeart/2005/8/layout/gear1"/>
    <dgm:cxn modelId="{7042E7FA-3FEB-4FB4-B498-811516D22932}" type="presOf" srcId="{80EC125C-2C06-4788-AF84-6C1C37342B8F}" destId="{80DDAE3A-879D-4457-879D-4927058907BD}" srcOrd="1" destOrd="0" presId="urn:microsoft.com/office/officeart/2005/8/layout/gear1"/>
    <dgm:cxn modelId="{4FA8A2D9-0062-4ACA-A14F-CAA75D85642E}" type="presOf" srcId="{4F474E01-8749-42E1-9088-1849B7D740E2}" destId="{FCD90C39-0826-4754-94A3-60955A0DCAAE}" srcOrd="0" destOrd="0" presId="urn:microsoft.com/office/officeart/2005/8/layout/gear1"/>
    <dgm:cxn modelId="{2699D45F-83D9-4802-B83D-ED913B11880E}" type="presOf" srcId="{7FEA5D42-586C-47C8-A337-DA06C04FB382}" destId="{BE75062F-885C-4460-9F9D-CAC6AE2A2BB2}" srcOrd="0" destOrd="0" presId="urn:microsoft.com/office/officeart/2005/8/layout/gear1"/>
    <dgm:cxn modelId="{9232A6F9-A9CA-419B-B7AA-8EDFCD1C10B0}" type="presOf" srcId="{9763B6CC-7B2D-4BDB-A3CC-2AFD83604917}" destId="{2A8CE584-F32C-4B93-816E-96B277FA46D5}" srcOrd="2" destOrd="0" presId="urn:microsoft.com/office/officeart/2005/8/layout/gear1"/>
    <dgm:cxn modelId="{1D89A8DF-F248-4CC7-8948-B36FEF4F8595}" type="presOf" srcId="{B826552C-2534-4FAF-A51A-9EB98FF1C8FE}" destId="{0E4E1B66-EEC3-4240-8329-3236FB76162B}" srcOrd="2" destOrd="0" presId="urn:microsoft.com/office/officeart/2005/8/layout/gear1"/>
    <dgm:cxn modelId="{5CC58A2C-08A5-46FD-8023-E8F687B2AA33}" type="presOf" srcId="{9763B6CC-7B2D-4BDB-A3CC-2AFD83604917}" destId="{6BAC0CF8-EB25-4373-AABA-4F51284F5F68}" srcOrd="1" destOrd="0" presId="urn:microsoft.com/office/officeart/2005/8/layout/gear1"/>
    <dgm:cxn modelId="{007D1867-71B5-4723-8B72-2F3AA73F86C3}" srcId="{0635BC5A-16FF-433F-8051-4B6DD7151B4E}" destId="{80EC125C-2C06-4788-AF84-6C1C37342B8F}" srcOrd="0" destOrd="0" parTransId="{472A2E59-52EF-4D7E-A4A1-BF8BD699C287}" sibTransId="{4F474E01-8749-42E1-9088-1849B7D740E2}"/>
    <dgm:cxn modelId="{C8C015A0-6F1F-4830-89A2-04195DCEE3B0}" type="presParOf" srcId="{4AB0F081-3292-4599-81AA-DFC153ECD701}" destId="{D5DEB295-12AC-4FB0-8346-3A837F5004BC}" srcOrd="0" destOrd="0" presId="urn:microsoft.com/office/officeart/2005/8/layout/gear1"/>
    <dgm:cxn modelId="{4062F0E2-8BCF-4E39-977F-17116984A1E7}" type="presParOf" srcId="{4AB0F081-3292-4599-81AA-DFC153ECD701}" destId="{80DDAE3A-879D-4457-879D-4927058907BD}" srcOrd="1" destOrd="0" presId="urn:microsoft.com/office/officeart/2005/8/layout/gear1"/>
    <dgm:cxn modelId="{AC4B88A9-8918-482D-8D9C-AB65D3A01693}" type="presParOf" srcId="{4AB0F081-3292-4599-81AA-DFC153ECD701}" destId="{E7852D5F-95B9-4DC5-9699-04654498C858}" srcOrd="2" destOrd="0" presId="urn:microsoft.com/office/officeart/2005/8/layout/gear1"/>
    <dgm:cxn modelId="{7789B038-9D31-458C-962E-ABD91BBE86CB}" type="presParOf" srcId="{4AB0F081-3292-4599-81AA-DFC153ECD701}" destId="{4CA7ED91-7345-4A7B-A33D-A929F3D63291}" srcOrd="3" destOrd="0" presId="urn:microsoft.com/office/officeart/2005/8/layout/gear1"/>
    <dgm:cxn modelId="{6876F02B-88B7-47FF-8D4E-1E1097FBA24D}" type="presParOf" srcId="{4AB0F081-3292-4599-81AA-DFC153ECD701}" destId="{3028D564-1515-4853-9536-6741068E2039}" srcOrd="4" destOrd="0" presId="urn:microsoft.com/office/officeart/2005/8/layout/gear1"/>
    <dgm:cxn modelId="{DECF6323-69C3-4111-BAE0-4DD627F25EA1}" type="presParOf" srcId="{4AB0F081-3292-4599-81AA-DFC153ECD701}" destId="{0E4E1B66-EEC3-4240-8329-3236FB76162B}" srcOrd="5" destOrd="0" presId="urn:microsoft.com/office/officeart/2005/8/layout/gear1"/>
    <dgm:cxn modelId="{72D06DF5-964B-4AE7-ADFD-7E1D3FEB468E}" type="presParOf" srcId="{4AB0F081-3292-4599-81AA-DFC153ECD701}" destId="{150A6895-B015-4730-BB83-A29AE097784A}" srcOrd="6" destOrd="0" presId="urn:microsoft.com/office/officeart/2005/8/layout/gear1"/>
    <dgm:cxn modelId="{0C36FD1D-00CB-4406-B4F5-64E24F3B6C79}" type="presParOf" srcId="{4AB0F081-3292-4599-81AA-DFC153ECD701}" destId="{6BAC0CF8-EB25-4373-AABA-4F51284F5F68}" srcOrd="7" destOrd="0" presId="urn:microsoft.com/office/officeart/2005/8/layout/gear1"/>
    <dgm:cxn modelId="{218A0DE2-1427-4DAF-B080-3466ABA14F5F}" type="presParOf" srcId="{4AB0F081-3292-4599-81AA-DFC153ECD701}" destId="{2A8CE584-F32C-4B93-816E-96B277FA46D5}" srcOrd="8" destOrd="0" presId="urn:microsoft.com/office/officeart/2005/8/layout/gear1"/>
    <dgm:cxn modelId="{B9334E67-2ABE-4510-BCA9-EAE6824B0465}" type="presParOf" srcId="{4AB0F081-3292-4599-81AA-DFC153ECD701}" destId="{01F5A54B-3F72-4097-8576-3E5826C20622}" srcOrd="9" destOrd="0" presId="urn:microsoft.com/office/officeart/2005/8/layout/gear1"/>
    <dgm:cxn modelId="{24C26ED9-B536-438B-B41E-17433A779C90}" type="presParOf" srcId="{4AB0F081-3292-4599-81AA-DFC153ECD701}" destId="{FCD90C39-0826-4754-94A3-60955A0DCAAE}" srcOrd="10" destOrd="0" presId="urn:microsoft.com/office/officeart/2005/8/layout/gear1"/>
    <dgm:cxn modelId="{DB78C3CB-A21A-46F6-88C4-034E55F442E7}" type="presParOf" srcId="{4AB0F081-3292-4599-81AA-DFC153ECD701}" destId="{E813340F-4E44-43C5-BDA8-108F59424320}" srcOrd="11" destOrd="0" presId="urn:microsoft.com/office/officeart/2005/8/layout/gear1"/>
    <dgm:cxn modelId="{2FFFAC9D-E09D-495E-8628-ADE6322AD310}" type="presParOf" srcId="{4AB0F081-3292-4599-81AA-DFC153ECD701}" destId="{BE75062F-885C-4460-9F9D-CAC6AE2A2BB2}"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DEB295-12AC-4FB0-8346-3A837F5004BC}">
      <dsp:nvSpPr>
        <dsp:cNvPr id="0" name=""/>
        <dsp:cNvSpPr/>
      </dsp:nvSpPr>
      <dsp:spPr>
        <a:xfrm>
          <a:off x="1224634" y="3303803"/>
          <a:ext cx="2095500" cy="2537734"/>
        </a:xfrm>
        <a:prstGeom prst="gear9">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solidFill>
                <a:srgbClr val="660033"/>
              </a:solidFill>
            </a:rPr>
            <a:t>Collections</a:t>
          </a:r>
          <a:endParaRPr lang="en-US" sz="2000" kern="1200" dirty="0">
            <a:solidFill>
              <a:srgbClr val="660033"/>
            </a:solidFill>
          </a:endParaRPr>
        </a:p>
      </dsp:txBody>
      <dsp:txXfrm>
        <a:off x="1645923" y="3868874"/>
        <a:ext cx="1252922" cy="1361277"/>
      </dsp:txXfrm>
    </dsp:sp>
    <dsp:sp modelId="{4CA7ED91-7345-4A7B-A33D-A929F3D63291}">
      <dsp:nvSpPr>
        <dsp:cNvPr id="0" name=""/>
        <dsp:cNvSpPr/>
      </dsp:nvSpPr>
      <dsp:spPr>
        <a:xfrm>
          <a:off x="352775" y="2141425"/>
          <a:ext cx="1809048" cy="1820631"/>
        </a:xfrm>
        <a:prstGeom prst="gear6">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solidFill>
                <a:srgbClr val="660033"/>
              </a:solidFill>
            </a:rPr>
            <a:t>Management</a:t>
          </a:r>
          <a:endParaRPr lang="en-US" sz="2000" b="1" kern="1200" dirty="0">
            <a:solidFill>
              <a:srgbClr val="660033"/>
            </a:solidFill>
          </a:endParaRPr>
        </a:p>
      </dsp:txBody>
      <dsp:txXfrm>
        <a:off x="808208" y="2601320"/>
        <a:ext cx="898182" cy="900841"/>
      </dsp:txXfrm>
    </dsp:sp>
    <dsp:sp modelId="{150A6895-B015-4730-BB83-A29AE097784A}">
      <dsp:nvSpPr>
        <dsp:cNvPr id="0" name=""/>
        <dsp:cNvSpPr/>
      </dsp:nvSpPr>
      <dsp:spPr>
        <a:xfrm rot="20700000">
          <a:off x="1400595" y="1118934"/>
          <a:ext cx="1493208" cy="1493208"/>
        </a:xfrm>
        <a:prstGeom prst="gear6">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rgbClr val="660033"/>
              </a:solidFill>
            </a:rPr>
            <a:t>Pay-Out</a:t>
          </a:r>
          <a:endParaRPr lang="en-US" sz="1100" kern="1200" dirty="0">
            <a:solidFill>
              <a:srgbClr val="660033"/>
            </a:solidFill>
          </a:endParaRPr>
        </a:p>
      </dsp:txBody>
      <dsp:txXfrm rot="-20700000">
        <a:off x="1728100" y="1446439"/>
        <a:ext cx="838200" cy="838200"/>
      </dsp:txXfrm>
    </dsp:sp>
    <dsp:sp modelId="{FCD90C39-0826-4754-94A3-60955A0DCAAE}">
      <dsp:nvSpPr>
        <dsp:cNvPr id="0" name=""/>
        <dsp:cNvSpPr/>
      </dsp:nvSpPr>
      <dsp:spPr>
        <a:xfrm>
          <a:off x="1190906" y="2889923"/>
          <a:ext cx="2682240" cy="2682240"/>
        </a:xfrm>
        <a:prstGeom prst="circularArrow">
          <a:avLst>
            <a:gd name="adj1" fmla="val 4687"/>
            <a:gd name="adj2" fmla="val 299029"/>
            <a:gd name="adj3" fmla="val 2506384"/>
            <a:gd name="adj4" fmla="val 15882512"/>
            <a:gd name="adj5" fmla="val 5469"/>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E813340F-4E44-43C5-BDA8-108F59424320}">
      <dsp:nvSpPr>
        <dsp:cNvPr id="0" name=""/>
        <dsp:cNvSpPr/>
      </dsp:nvSpPr>
      <dsp:spPr>
        <a:xfrm>
          <a:off x="225402" y="1954187"/>
          <a:ext cx="1948815" cy="1948815"/>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BE75062F-885C-4460-9F9D-CAC6AE2A2BB2}">
      <dsp:nvSpPr>
        <dsp:cNvPr id="0" name=""/>
        <dsp:cNvSpPr/>
      </dsp:nvSpPr>
      <dsp:spPr>
        <a:xfrm>
          <a:off x="1003500" y="912917"/>
          <a:ext cx="2101215" cy="2101215"/>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0.16454</cdr:x>
      <cdr:y>0.01473</cdr:y>
    </cdr:from>
    <cdr:to>
      <cdr:x>0.20911</cdr:x>
      <cdr:y>0.0625</cdr:y>
    </cdr:to>
    <cdr:sp macro="" textlink="">
      <cdr:nvSpPr>
        <cdr:cNvPr id="3" name="TextBox 1"/>
        <cdr:cNvSpPr txBox="1"/>
      </cdr:nvSpPr>
      <cdr:spPr>
        <a:xfrm xmlns:a="http://schemas.openxmlformats.org/drawingml/2006/main">
          <a:off x="1341544" y="53867"/>
          <a:ext cx="363431" cy="174733"/>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a:latin typeface="Baskerville" pitchFamily="18" charset="0"/>
          </a:endParaRPr>
        </a:p>
      </cdr:txBody>
    </cdr:sp>
  </cdr:relSizeAnchor>
  <cdr:relSizeAnchor xmlns:cdr="http://schemas.openxmlformats.org/drawingml/2006/chartDrawing">
    <cdr:from>
      <cdr:x>0.16454</cdr:x>
      <cdr:y>0.01473</cdr:y>
    </cdr:from>
    <cdr:to>
      <cdr:x>0.20911</cdr:x>
      <cdr:y>0.0625</cdr:y>
    </cdr:to>
    <cdr:sp macro="" textlink="">
      <cdr:nvSpPr>
        <cdr:cNvPr id="2" name="TextBox 1"/>
        <cdr:cNvSpPr txBox="1"/>
      </cdr:nvSpPr>
      <cdr:spPr>
        <a:xfrm xmlns:a="http://schemas.openxmlformats.org/drawingml/2006/main">
          <a:off x="1341544" y="53867"/>
          <a:ext cx="363431" cy="174733"/>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a:latin typeface="Baskerville" pitchFamily="18" charset="0"/>
          </a:endParaRPr>
        </a:p>
      </cdr:txBody>
    </cdr:sp>
  </cdr:relSizeAnchor>
  <cdr:relSizeAnchor xmlns:cdr="http://schemas.openxmlformats.org/drawingml/2006/chartDrawing">
    <cdr:from>
      <cdr:x>0.16454</cdr:x>
      <cdr:y>0.01473</cdr:y>
    </cdr:from>
    <cdr:to>
      <cdr:x>0.20911</cdr:x>
      <cdr:y>0.0625</cdr:y>
    </cdr:to>
    <cdr:sp macro="" textlink="">
      <cdr:nvSpPr>
        <cdr:cNvPr id="4" name="TextBox 1"/>
        <cdr:cNvSpPr txBox="1"/>
      </cdr:nvSpPr>
      <cdr:spPr>
        <a:xfrm xmlns:a="http://schemas.openxmlformats.org/drawingml/2006/main">
          <a:off x="1341544" y="53867"/>
          <a:ext cx="363431" cy="174733"/>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a:latin typeface="Baskerville" pitchFamily="18" charset="0"/>
          </a:endParaRPr>
        </a:p>
      </cdr:txBody>
    </cdr:sp>
  </cdr:relSizeAnchor>
  <cdr:relSizeAnchor xmlns:cdr="http://schemas.openxmlformats.org/drawingml/2006/chartDrawing">
    <cdr:from>
      <cdr:x>0.16454</cdr:x>
      <cdr:y>0.01473</cdr:y>
    </cdr:from>
    <cdr:to>
      <cdr:x>0.20911</cdr:x>
      <cdr:y>0.0625</cdr:y>
    </cdr:to>
    <cdr:sp macro="" textlink="">
      <cdr:nvSpPr>
        <cdr:cNvPr id="5" name="TextBox 1"/>
        <cdr:cNvSpPr txBox="1"/>
      </cdr:nvSpPr>
      <cdr:spPr>
        <a:xfrm xmlns:a="http://schemas.openxmlformats.org/drawingml/2006/main">
          <a:off x="1341544" y="53867"/>
          <a:ext cx="363431" cy="174733"/>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a:latin typeface="Baskerville" pitchFamily="18" charset="0"/>
          </a:endParaRPr>
        </a:p>
      </cdr:txBody>
    </cdr:sp>
  </cdr:relSizeAnchor>
  <cdr:relSizeAnchor xmlns:cdr="http://schemas.openxmlformats.org/drawingml/2006/chartDrawing">
    <cdr:from>
      <cdr:x>0.16454</cdr:x>
      <cdr:y>0.01473</cdr:y>
    </cdr:from>
    <cdr:to>
      <cdr:x>0.20911</cdr:x>
      <cdr:y>0.0625</cdr:y>
    </cdr:to>
    <cdr:sp macro="" textlink="">
      <cdr:nvSpPr>
        <cdr:cNvPr id="6" name="TextBox 1"/>
        <cdr:cNvSpPr txBox="1"/>
      </cdr:nvSpPr>
      <cdr:spPr>
        <a:xfrm xmlns:a="http://schemas.openxmlformats.org/drawingml/2006/main">
          <a:off x="1341544" y="53867"/>
          <a:ext cx="363431" cy="174733"/>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a:latin typeface="Baskerville" pitchFamily="18" charset="0"/>
          </a:endParaRPr>
        </a:p>
      </cdr:txBody>
    </cdr:sp>
  </cdr:relSizeAnchor>
  <cdr:relSizeAnchor xmlns:cdr="http://schemas.openxmlformats.org/drawingml/2006/chartDrawing">
    <cdr:from>
      <cdr:x>0.32669</cdr:x>
      <cdr:y>0.02097</cdr:y>
    </cdr:from>
    <cdr:to>
      <cdr:x>0.61774</cdr:x>
      <cdr:y>0.1028</cdr:y>
    </cdr:to>
    <cdr:sp macro="" textlink="">
      <cdr:nvSpPr>
        <cdr:cNvPr id="9" name="TextBox 1"/>
        <cdr:cNvSpPr txBox="1"/>
      </cdr:nvSpPr>
      <cdr:spPr>
        <a:xfrm xmlns:a="http://schemas.openxmlformats.org/drawingml/2006/main">
          <a:off x="2809882" y="78108"/>
          <a:ext cx="2503343" cy="30475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endParaRPr lang="en-US" sz="1300">
            <a:latin typeface="Baskerville" pitchFamily="18" charset="0"/>
          </a:endParaRPr>
        </a:p>
      </cdr:txBody>
    </cdr:sp>
  </cdr:relSizeAnchor>
  <cdr:relSizeAnchor xmlns:cdr="http://schemas.openxmlformats.org/drawingml/2006/chartDrawing">
    <cdr:from>
      <cdr:x>0.05193</cdr:x>
      <cdr:y>0.36819</cdr:y>
    </cdr:from>
    <cdr:to>
      <cdr:x>0.06541</cdr:x>
      <cdr:y>0.59473</cdr:y>
    </cdr:to>
    <cdr:sp macro="" textlink="">
      <cdr:nvSpPr>
        <cdr:cNvPr id="8" name="TextBox 1"/>
        <cdr:cNvSpPr txBox="1"/>
      </cdr:nvSpPr>
      <cdr:spPr>
        <a:xfrm xmlns:a="http://schemas.openxmlformats.org/drawingml/2006/main" rot="16200000">
          <a:off x="0" y="1979311"/>
          <a:ext cx="957201" cy="10990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endParaRPr lang="en-US" sz="1100">
            <a:latin typeface="Baskerville" pitchFamily="18" charset="0"/>
          </a:endParaRPr>
        </a:p>
      </cdr:txBody>
    </cdr:sp>
  </cdr:relSizeAnchor>
  <cdr:relSizeAnchor xmlns:cdr="http://schemas.openxmlformats.org/drawingml/2006/chartDrawing">
    <cdr:from>
      <cdr:x>0.16454</cdr:x>
      <cdr:y>0.01473</cdr:y>
    </cdr:from>
    <cdr:to>
      <cdr:x>0.20911</cdr:x>
      <cdr:y>0.0625</cdr:y>
    </cdr:to>
    <cdr:sp macro="" textlink="">
      <cdr:nvSpPr>
        <cdr:cNvPr id="7" name="TextBox 1"/>
        <cdr:cNvSpPr txBox="1"/>
      </cdr:nvSpPr>
      <cdr:spPr>
        <a:xfrm xmlns:a="http://schemas.openxmlformats.org/drawingml/2006/main">
          <a:off x="1341544" y="53867"/>
          <a:ext cx="363431" cy="174733"/>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a:latin typeface="Baskerville" pitchFamily="18" charset="0"/>
          </a:endParaRPr>
        </a:p>
      </cdr:txBody>
    </cdr:sp>
  </cdr:relSizeAnchor>
  <cdr:relSizeAnchor xmlns:cdr="http://schemas.openxmlformats.org/drawingml/2006/chartDrawing">
    <cdr:from>
      <cdr:x>0.16454</cdr:x>
      <cdr:y>0.01473</cdr:y>
    </cdr:from>
    <cdr:to>
      <cdr:x>0.20911</cdr:x>
      <cdr:y>0.0625</cdr:y>
    </cdr:to>
    <cdr:sp macro="" textlink="">
      <cdr:nvSpPr>
        <cdr:cNvPr id="10" name="TextBox 1"/>
        <cdr:cNvSpPr txBox="1"/>
      </cdr:nvSpPr>
      <cdr:spPr>
        <a:xfrm xmlns:a="http://schemas.openxmlformats.org/drawingml/2006/main">
          <a:off x="1341544" y="53867"/>
          <a:ext cx="363431" cy="174733"/>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a:latin typeface="Baskerville" pitchFamily="18" charset="0"/>
          </a:endParaRPr>
        </a:p>
      </cdr:txBody>
    </cdr:sp>
  </cdr:relSizeAnchor>
  <cdr:relSizeAnchor xmlns:cdr="http://schemas.openxmlformats.org/drawingml/2006/chartDrawing">
    <cdr:from>
      <cdr:x>0.16454</cdr:x>
      <cdr:y>0.01473</cdr:y>
    </cdr:from>
    <cdr:to>
      <cdr:x>0.20911</cdr:x>
      <cdr:y>0.0625</cdr:y>
    </cdr:to>
    <cdr:sp macro="" textlink="">
      <cdr:nvSpPr>
        <cdr:cNvPr id="11" name="TextBox 1"/>
        <cdr:cNvSpPr txBox="1"/>
      </cdr:nvSpPr>
      <cdr:spPr>
        <a:xfrm xmlns:a="http://schemas.openxmlformats.org/drawingml/2006/main">
          <a:off x="1341544" y="53867"/>
          <a:ext cx="363431" cy="174733"/>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a:latin typeface="Baskerville" pitchFamily="18" charset="0"/>
          </a:endParaRPr>
        </a:p>
      </cdr:txBody>
    </cdr:sp>
  </cdr:relSizeAnchor>
  <cdr:relSizeAnchor xmlns:cdr="http://schemas.openxmlformats.org/drawingml/2006/chartDrawing">
    <cdr:from>
      <cdr:x>0.16454</cdr:x>
      <cdr:y>0.01473</cdr:y>
    </cdr:from>
    <cdr:to>
      <cdr:x>0.20911</cdr:x>
      <cdr:y>0.0625</cdr:y>
    </cdr:to>
    <cdr:sp macro="" textlink="">
      <cdr:nvSpPr>
        <cdr:cNvPr id="12" name="TextBox 1"/>
        <cdr:cNvSpPr txBox="1"/>
      </cdr:nvSpPr>
      <cdr:spPr>
        <a:xfrm xmlns:a="http://schemas.openxmlformats.org/drawingml/2006/main">
          <a:off x="1341544" y="53867"/>
          <a:ext cx="363431" cy="174733"/>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a:latin typeface="Baskerville" pitchFamily="18" charset="0"/>
          </a:endParaRPr>
        </a:p>
      </cdr:txBody>
    </cdr:sp>
  </cdr:relSizeAnchor>
  <cdr:relSizeAnchor xmlns:cdr="http://schemas.openxmlformats.org/drawingml/2006/chartDrawing">
    <cdr:from>
      <cdr:x>0.16454</cdr:x>
      <cdr:y>0.01473</cdr:y>
    </cdr:from>
    <cdr:to>
      <cdr:x>0.20911</cdr:x>
      <cdr:y>0.0625</cdr:y>
    </cdr:to>
    <cdr:sp macro="" textlink="">
      <cdr:nvSpPr>
        <cdr:cNvPr id="13" name="TextBox 1"/>
        <cdr:cNvSpPr txBox="1"/>
      </cdr:nvSpPr>
      <cdr:spPr>
        <a:xfrm xmlns:a="http://schemas.openxmlformats.org/drawingml/2006/main">
          <a:off x="1341544" y="53867"/>
          <a:ext cx="363431" cy="174733"/>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a:latin typeface="Baskerville" pitchFamily="18" charset="0"/>
          </a:endParaRPr>
        </a:p>
      </cdr:txBody>
    </cdr:sp>
  </cdr:relSizeAnchor>
  <cdr:relSizeAnchor xmlns:cdr="http://schemas.openxmlformats.org/drawingml/2006/chartDrawing">
    <cdr:from>
      <cdr:x>0.32669</cdr:x>
      <cdr:y>0.02097</cdr:y>
    </cdr:from>
    <cdr:to>
      <cdr:x>0.61774</cdr:x>
      <cdr:y>0.1028</cdr:y>
    </cdr:to>
    <cdr:sp macro="" textlink="">
      <cdr:nvSpPr>
        <cdr:cNvPr id="14" name="TextBox 1"/>
        <cdr:cNvSpPr txBox="1"/>
      </cdr:nvSpPr>
      <cdr:spPr>
        <a:xfrm xmlns:a="http://schemas.openxmlformats.org/drawingml/2006/main">
          <a:off x="2809882" y="78108"/>
          <a:ext cx="2503343" cy="30475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endParaRPr lang="en-US" sz="1300">
            <a:latin typeface="Baskerville" pitchFamily="18" charset="0"/>
          </a:endParaRPr>
        </a:p>
      </cdr:txBody>
    </cdr:sp>
  </cdr:relSizeAnchor>
  <cdr:relSizeAnchor xmlns:cdr="http://schemas.openxmlformats.org/drawingml/2006/chartDrawing">
    <cdr:from>
      <cdr:x>0.05193</cdr:x>
      <cdr:y>0.36819</cdr:y>
    </cdr:from>
    <cdr:to>
      <cdr:x>0.06541</cdr:x>
      <cdr:y>0.59473</cdr:y>
    </cdr:to>
    <cdr:sp macro="" textlink="">
      <cdr:nvSpPr>
        <cdr:cNvPr id="15" name="TextBox 1"/>
        <cdr:cNvSpPr txBox="1"/>
      </cdr:nvSpPr>
      <cdr:spPr>
        <a:xfrm xmlns:a="http://schemas.openxmlformats.org/drawingml/2006/main" rot="16200000">
          <a:off x="0" y="1979311"/>
          <a:ext cx="957201" cy="10990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endParaRPr lang="en-US" sz="1100">
            <a:latin typeface="Baskerville"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1"/>
            <a:ext cx="2981262" cy="464820"/>
          </a:xfrm>
          <a:prstGeom prst="rect">
            <a:avLst/>
          </a:prstGeom>
          <a:noFill/>
          <a:ln w="9525">
            <a:noFill/>
            <a:miter lim="800000"/>
            <a:headEnd/>
            <a:tailEnd/>
          </a:ln>
        </p:spPr>
        <p:txBody>
          <a:bodyPr vert="horz" wrap="square" lIns="93738" tIns="46870" rIns="93738" bIns="46870" numCol="1" anchor="t" anchorCtr="0" compatLnSpc="1">
            <a:prstTxWarp prst="textNoShape">
              <a:avLst/>
            </a:prstTxWarp>
          </a:bodyPr>
          <a:lstStyle>
            <a:lvl1pPr defTabSz="920627">
              <a:defRPr sz="1200">
                <a:latin typeface="Arial" pitchFamily="34" charset="0"/>
              </a:defRPr>
            </a:lvl1pPr>
          </a:lstStyle>
          <a:p>
            <a:pPr>
              <a:defRPr/>
            </a:pPr>
            <a:endParaRPr lang="en-US"/>
          </a:p>
        </p:txBody>
      </p:sp>
      <p:sp>
        <p:nvSpPr>
          <p:cNvPr id="8195" name="Rectangle 3"/>
          <p:cNvSpPr>
            <a:spLocks noGrp="1" noChangeArrowheads="1"/>
          </p:cNvSpPr>
          <p:nvPr>
            <p:ph type="dt" sz="quarter" idx="1"/>
          </p:nvPr>
        </p:nvSpPr>
        <p:spPr bwMode="auto">
          <a:xfrm>
            <a:off x="3898944" y="1"/>
            <a:ext cx="2981262" cy="464820"/>
          </a:xfrm>
          <a:prstGeom prst="rect">
            <a:avLst/>
          </a:prstGeom>
          <a:noFill/>
          <a:ln w="9525">
            <a:noFill/>
            <a:miter lim="800000"/>
            <a:headEnd/>
            <a:tailEnd/>
          </a:ln>
        </p:spPr>
        <p:txBody>
          <a:bodyPr vert="horz" wrap="square" lIns="93738" tIns="46870" rIns="93738" bIns="46870" numCol="1" anchor="t" anchorCtr="0" compatLnSpc="1">
            <a:prstTxWarp prst="textNoShape">
              <a:avLst/>
            </a:prstTxWarp>
          </a:bodyPr>
          <a:lstStyle>
            <a:lvl1pPr algn="r" defTabSz="920627">
              <a:defRPr sz="1200">
                <a:latin typeface="Arial" pitchFamily="34" charset="0"/>
              </a:defRPr>
            </a:lvl1pPr>
          </a:lstStyle>
          <a:p>
            <a:pPr>
              <a:defRPr/>
            </a:pPr>
            <a:fld id="{621BB8CB-E247-4B7D-BDAE-AC769D222EE8}" type="datetime1">
              <a:rPr lang="en-US"/>
              <a:pPr>
                <a:defRPr/>
              </a:pPr>
              <a:t>9/18/2015</a:t>
            </a:fld>
            <a:endParaRPr lang="en-US"/>
          </a:p>
        </p:txBody>
      </p:sp>
      <p:sp>
        <p:nvSpPr>
          <p:cNvPr id="8196" name="Rectangle 4"/>
          <p:cNvSpPr>
            <a:spLocks noGrp="1" noChangeArrowheads="1"/>
          </p:cNvSpPr>
          <p:nvPr>
            <p:ph type="ftr" sz="quarter" idx="2"/>
          </p:nvPr>
        </p:nvSpPr>
        <p:spPr bwMode="auto">
          <a:xfrm>
            <a:off x="1" y="8830086"/>
            <a:ext cx="2981262" cy="464820"/>
          </a:xfrm>
          <a:prstGeom prst="rect">
            <a:avLst/>
          </a:prstGeom>
          <a:noFill/>
          <a:ln w="9525">
            <a:noFill/>
            <a:miter lim="800000"/>
            <a:headEnd/>
            <a:tailEnd/>
          </a:ln>
        </p:spPr>
        <p:txBody>
          <a:bodyPr vert="horz" wrap="square" lIns="93738" tIns="46870" rIns="93738" bIns="46870" numCol="1" anchor="b" anchorCtr="0" compatLnSpc="1">
            <a:prstTxWarp prst="textNoShape">
              <a:avLst/>
            </a:prstTxWarp>
          </a:bodyPr>
          <a:lstStyle>
            <a:lvl1pPr defTabSz="920627">
              <a:defRPr sz="1200">
                <a:latin typeface="Arial" pitchFamily="34" charset="0"/>
              </a:defRPr>
            </a:lvl1pPr>
          </a:lstStyle>
          <a:p>
            <a:pPr>
              <a:defRPr/>
            </a:pPr>
            <a:endParaRPr lang="en-US"/>
          </a:p>
        </p:txBody>
      </p:sp>
      <p:sp>
        <p:nvSpPr>
          <p:cNvPr id="8197" name="Rectangle 5"/>
          <p:cNvSpPr>
            <a:spLocks noGrp="1" noChangeArrowheads="1"/>
          </p:cNvSpPr>
          <p:nvPr>
            <p:ph type="sldNum" sz="quarter" idx="3"/>
          </p:nvPr>
        </p:nvSpPr>
        <p:spPr bwMode="auto">
          <a:xfrm>
            <a:off x="3898944" y="8830086"/>
            <a:ext cx="2981262" cy="464820"/>
          </a:xfrm>
          <a:prstGeom prst="rect">
            <a:avLst/>
          </a:prstGeom>
          <a:noFill/>
          <a:ln w="9525">
            <a:noFill/>
            <a:miter lim="800000"/>
            <a:headEnd/>
            <a:tailEnd/>
          </a:ln>
        </p:spPr>
        <p:txBody>
          <a:bodyPr vert="horz" wrap="square" lIns="93738" tIns="46870" rIns="93738" bIns="46870" numCol="1" anchor="b" anchorCtr="0" compatLnSpc="1">
            <a:prstTxWarp prst="textNoShape">
              <a:avLst/>
            </a:prstTxWarp>
          </a:bodyPr>
          <a:lstStyle>
            <a:lvl1pPr algn="r" defTabSz="920627">
              <a:defRPr sz="1200">
                <a:latin typeface="Arial" pitchFamily="34" charset="0"/>
              </a:defRPr>
            </a:lvl1pPr>
          </a:lstStyle>
          <a:p>
            <a:pPr>
              <a:defRPr/>
            </a:pPr>
            <a:fld id="{3E83E802-158A-4D73-8047-7F5D114A534E}" type="slidenum">
              <a:rPr lang="en-US"/>
              <a:pPr>
                <a:defRPr/>
              </a:pPr>
              <a:t>‹#›</a:t>
            </a:fld>
            <a:endParaRPr lang="en-US"/>
          </a:p>
        </p:txBody>
      </p:sp>
    </p:spTree>
    <p:extLst>
      <p:ext uri="{BB962C8B-B14F-4D97-AF65-F5344CB8AC3E}">
        <p14:creationId xmlns:p14="http://schemas.microsoft.com/office/powerpoint/2010/main" val="42897643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81262" cy="464820"/>
          </a:xfrm>
          <a:prstGeom prst="rect">
            <a:avLst/>
          </a:prstGeom>
          <a:noFill/>
          <a:ln w="9525">
            <a:noFill/>
            <a:miter lim="800000"/>
            <a:headEnd/>
            <a:tailEnd/>
          </a:ln>
        </p:spPr>
        <p:txBody>
          <a:bodyPr vert="horz" wrap="square" lIns="93738" tIns="46870" rIns="93738" bIns="46870" numCol="1" anchor="t" anchorCtr="0" compatLnSpc="1">
            <a:prstTxWarp prst="textNoShape">
              <a:avLst/>
            </a:prstTxWarp>
          </a:bodyPr>
          <a:lstStyle>
            <a:lvl1pPr defTabSz="920627">
              <a:defRPr sz="1200">
                <a:latin typeface="Arial" pitchFamily="34" charset="0"/>
              </a:defRPr>
            </a:lvl1pPr>
          </a:lstStyle>
          <a:p>
            <a:pPr>
              <a:defRPr/>
            </a:pPr>
            <a:endParaRPr lang="en-US"/>
          </a:p>
        </p:txBody>
      </p:sp>
      <p:sp>
        <p:nvSpPr>
          <p:cNvPr id="7171" name="Rectangle 3"/>
          <p:cNvSpPr>
            <a:spLocks noGrp="1" noChangeArrowheads="1"/>
          </p:cNvSpPr>
          <p:nvPr>
            <p:ph type="dt" idx="1"/>
          </p:nvPr>
        </p:nvSpPr>
        <p:spPr bwMode="auto">
          <a:xfrm>
            <a:off x="3898944" y="1"/>
            <a:ext cx="2981262" cy="464820"/>
          </a:xfrm>
          <a:prstGeom prst="rect">
            <a:avLst/>
          </a:prstGeom>
          <a:noFill/>
          <a:ln w="9525">
            <a:noFill/>
            <a:miter lim="800000"/>
            <a:headEnd/>
            <a:tailEnd/>
          </a:ln>
        </p:spPr>
        <p:txBody>
          <a:bodyPr vert="horz" wrap="square" lIns="93738" tIns="46870" rIns="93738" bIns="46870" numCol="1" anchor="t" anchorCtr="0" compatLnSpc="1">
            <a:prstTxWarp prst="textNoShape">
              <a:avLst/>
            </a:prstTxWarp>
          </a:bodyPr>
          <a:lstStyle>
            <a:lvl1pPr algn="r" defTabSz="920627">
              <a:defRPr sz="1200">
                <a:latin typeface="Arial" pitchFamily="34" charset="0"/>
              </a:defRPr>
            </a:lvl1pPr>
          </a:lstStyle>
          <a:p>
            <a:pPr>
              <a:defRPr/>
            </a:pPr>
            <a:fld id="{B9FC30CA-E718-4AE8-9B13-79D4CE2560BD}" type="datetime1">
              <a:rPr lang="en-US"/>
              <a:pPr>
                <a:defRPr/>
              </a:pPr>
              <a:t>9/18/2015</a:t>
            </a:fld>
            <a:endParaRPr lang="en-US"/>
          </a:p>
        </p:txBody>
      </p:sp>
      <p:sp>
        <p:nvSpPr>
          <p:cNvPr id="11268" name="Rectangle 4"/>
          <p:cNvSpPr>
            <a:spLocks noGrp="1" noRot="1" noChangeAspect="1" noChangeArrowheads="1" noTextEdit="1"/>
          </p:cNvSpPr>
          <p:nvPr>
            <p:ph type="sldImg" idx="2"/>
          </p:nvPr>
        </p:nvSpPr>
        <p:spPr bwMode="auto">
          <a:xfrm>
            <a:off x="1116013" y="696913"/>
            <a:ext cx="4649787" cy="34861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9468" y="4416538"/>
            <a:ext cx="5502879" cy="4183380"/>
          </a:xfrm>
          <a:prstGeom prst="rect">
            <a:avLst/>
          </a:prstGeom>
          <a:noFill/>
          <a:ln w="9525">
            <a:noFill/>
            <a:miter lim="800000"/>
            <a:headEnd/>
            <a:tailEnd/>
          </a:ln>
        </p:spPr>
        <p:txBody>
          <a:bodyPr vert="horz" wrap="square" lIns="93738" tIns="46870" rIns="93738" bIns="4687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1" y="8830086"/>
            <a:ext cx="2981262" cy="464820"/>
          </a:xfrm>
          <a:prstGeom prst="rect">
            <a:avLst/>
          </a:prstGeom>
          <a:noFill/>
          <a:ln w="9525">
            <a:noFill/>
            <a:miter lim="800000"/>
            <a:headEnd/>
            <a:tailEnd/>
          </a:ln>
        </p:spPr>
        <p:txBody>
          <a:bodyPr vert="horz" wrap="square" lIns="93738" tIns="46870" rIns="93738" bIns="46870" numCol="1" anchor="b" anchorCtr="0" compatLnSpc="1">
            <a:prstTxWarp prst="textNoShape">
              <a:avLst/>
            </a:prstTxWarp>
          </a:bodyPr>
          <a:lstStyle>
            <a:lvl1pPr defTabSz="920627">
              <a:defRPr sz="1200">
                <a:latin typeface="Arial" pitchFamily="34" charset="0"/>
              </a:defRPr>
            </a:lvl1pPr>
          </a:lstStyle>
          <a:p>
            <a:pPr>
              <a:defRPr/>
            </a:pPr>
            <a:endParaRPr lang="en-US"/>
          </a:p>
        </p:txBody>
      </p:sp>
      <p:sp>
        <p:nvSpPr>
          <p:cNvPr id="7175" name="Rectangle 7"/>
          <p:cNvSpPr>
            <a:spLocks noGrp="1" noChangeArrowheads="1"/>
          </p:cNvSpPr>
          <p:nvPr>
            <p:ph type="sldNum" sz="quarter" idx="5"/>
          </p:nvPr>
        </p:nvSpPr>
        <p:spPr bwMode="auto">
          <a:xfrm>
            <a:off x="3898944" y="8830086"/>
            <a:ext cx="2981262" cy="464820"/>
          </a:xfrm>
          <a:prstGeom prst="rect">
            <a:avLst/>
          </a:prstGeom>
          <a:noFill/>
          <a:ln w="9525">
            <a:noFill/>
            <a:miter lim="800000"/>
            <a:headEnd/>
            <a:tailEnd/>
          </a:ln>
        </p:spPr>
        <p:txBody>
          <a:bodyPr vert="horz" wrap="square" lIns="93738" tIns="46870" rIns="93738" bIns="46870" numCol="1" anchor="b" anchorCtr="0" compatLnSpc="1">
            <a:prstTxWarp prst="textNoShape">
              <a:avLst/>
            </a:prstTxWarp>
          </a:bodyPr>
          <a:lstStyle>
            <a:lvl1pPr algn="r" defTabSz="920627">
              <a:defRPr sz="1200">
                <a:latin typeface="Arial" pitchFamily="34" charset="0"/>
              </a:defRPr>
            </a:lvl1pPr>
          </a:lstStyle>
          <a:p>
            <a:pPr>
              <a:defRPr/>
            </a:pPr>
            <a:fld id="{EA68EF1B-7BFA-4D3B-B320-3FC3663570AB}" type="slidenum">
              <a:rPr lang="en-US"/>
              <a:pPr>
                <a:defRPr/>
              </a:pPr>
              <a:t>‹#›</a:t>
            </a:fld>
            <a:endParaRPr lang="en-US"/>
          </a:p>
        </p:txBody>
      </p:sp>
    </p:spTree>
    <p:extLst>
      <p:ext uri="{BB962C8B-B14F-4D97-AF65-F5344CB8AC3E}">
        <p14:creationId xmlns:p14="http://schemas.microsoft.com/office/powerpoint/2010/main" val="248407517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1116013" y="696913"/>
            <a:ext cx="4649787" cy="3486150"/>
          </a:xfrm>
          <a:ln/>
        </p:spPr>
      </p:sp>
      <p:sp>
        <p:nvSpPr>
          <p:cNvPr id="12291" name="Notes Placeholder 2"/>
          <p:cNvSpPr>
            <a:spLocks noGrp="1"/>
          </p:cNvSpPr>
          <p:nvPr>
            <p:ph type="body" idx="1"/>
          </p:nvPr>
        </p:nvSpPr>
        <p:spPr>
          <a:noFill/>
          <a:ln/>
        </p:spPr>
        <p:txBody>
          <a:bodyPr/>
          <a:lstStyle/>
          <a:p>
            <a:endParaRPr lang="en-US" smtClean="0"/>
          </a:p>
        </p:txBody>
      </p:sp>
      <p:sp>
        <p:nvSpPr>
          <p:cNvPr id="12292" name="Slide Number Placeholder 3"/>
          <p:cNvSpPr txBox="1">
            <a:spLocks noGrp="1"/>
          </p:cNvSpPr>
          <p:nvPr/>
        </p:nvSpPr>
        <p:spPr bwMode="auto">
          <a:xfrm>
            <a:off x="3898944" y="8830086"/>
            <a:ext cx="2981262" cy="464820"/>
          </a:xfrm>
          <a:prstGeom prst="rect">
            <a:avLst/>
          </a:prstGeom>
          <a:noFill/>
          <a:ln w="9525">
            <a:noFill/>
            <a:miter lim="800000"/>
            <a:headEnd/>
            <a:tailEnd/>
          </a:ln>
        </p:spPr>
        <p:txBody>
          <a:bodyPr lIns="93738" tIns="46870" rIns="93738" bIns="46870" anchor="b"/>
          <a:lstStyle/>
          <a:p>
            <a:pPr algn="r" defTabSz="919163"/>
            <a:fld id="{625DA97E-DE04-4C63-9BF3-7485E2BE8110}" type="slidenum">
              <a:rPr lang="en-US" sz="1200"/>
              <a:pPr algn="r" defTabSz="919163"/>
              <a:t>1</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55F44573-0228-49B2-B88F-EA5541A00EF3}" type="slidenum">
              <a:rPr lang="en-US" smtClean="0"/>
              <a:pPr/>
              <a:t>5</a:t>
            </a:fld>
            <a:endParaRPr lang="en-US" smtClean="0"/>
          </a:p>
        </p:txBody>
      </p:sp>
      <p:sp>
        <p:nvSpPr>
          <p:cNvPr id="43011" name="Rectangle 2"/>
          <p:cNvSpPr>
            <a:spLocks noGrp="1" noRot="1" noChangeAspect="1" noChangeArrowheads="1" noTextEdit="1"/>
          </p:cNvSpPr>
          <p:nvPr>
            <p:ph type="sldImg"/>
          </p:nvPr>
        </p:nvSpPr>
        <p:spPr>
          <a:xfrm>
            <a:off x="1119188" y="698500"/>
            <a:ext cx="4649787" cy="3486150"/>
          </a:xfrm>
          <a:ln/>
        </p:spPr>
      </p:sp>
      <p:sp>
        <p:nvSpPr>
          <p:cNvPr id="4301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pitchFamily="34" charset="0"/>
              </a:defRPr>
            </a:lvl1pPr>
            <a:lvl2pPr marL="742950" indent="-285750" defTabSz="879475" eaLnBrk="0" hangingPunct="0">
              <a:defRPr>
                <a:solidFill>
                  <a:schemeClr val="tx1"/>
                </a:solidFill>
                <a:latin typeface="Arial" pitchFamily="34" charset="0"/>
              </a:defRPr>
            </a:lvl2pPr>
            <a:lvl3pPr marL="1143000" indent="-228600" defTabSz="879475" eaLnBrk="0" hangingPunct="0">
              <a:defRPr>
                <a:solidFill>
                  <a:schemeClr val="tx1"/>
                </a:solidFill>
                <a:latin typeface="Arial" pitchFamily="34" charset="0"/>
              </a:defRPr>
            </a:lvl3pPr>
            <a:lvl4pPr marL="1600200" indent="-228600" defTabSz="879475" eaLnBrk="0" hangingPunct="0">
              <a:defRPr>
                <a:solidFill>
                  <a:schemeClr val="tx1"/>
                </a:solidFill>
                <a:latin typeface="Arial" pitchFamily="34" charset="0"/>
              </a:defRPr>
            </a:lvl4pPr>
            <a:lvl5pPr marL="2057400" indent="-228600" defTabSz="879475" eaLnBrk="0" hangingPunct="0">
              <a:defRPr>
                <a:solidFill>
                  <a:schemeClr val="tx1"/>
                </a:solidFill>
                <a:latin typeface="Arial" pitchFamily="34" charset="0"/>
              </a:defRPr>
            </a:lvl5pPr>
            <a:lvl6pPr marL="2514600" indent="-228600" defTabSz="879475" eaLnBrk="0" fontAlgn="base" hangingPunct="0">
              <a:spcBef>
                <a:spcPct val="0"/>
              </a:spcBef>
              <a:spcAft>
                <a:spcPct val="0"/>
              </a:spcAft>
              <a:defRPr>
                <a:solidFill>
                  <a:schemeClr val="tx1"/>
                </a:solidFill>
                <a:latin typeface="Arial" pitchFamily="34" charset="0"/>
              </a:defRPr>
            </a:lvl6pPr>
            <a:lvl7pPr marL="2971800" indent="-228600" defTabSz="879475" eaLnBrk="0" fontAlgn="base" hangingPunct="0">
              <a:spcBef>
                <a:spcPct val="0"/>
              </a:spcBef>
              <a:spcAft>
                <a:spcPct val="0"/>
              </a:spcAft>
              <a:defRPr>
                <a:solidFill>
                  <a:schemeClr val="tx1"/>
                </a:solidFill>
                <a:latin typeface="Arial" pitchFamily="34" charset="0"/>
              </a:defRPr>
            </a:lvl7pPr>
            <a:lvl8pPr marL="3429000" indent="-228600" defTabSz="879475" eaLnBrk="0" fontAlgn="base" hangingPunct="0">
              <a:spcBef>
                <a:spcPct val="0"/>
              </a:spcBef>
              <a:spcAft>
                <a:spcPct val="0"/>
              </a:spcAft>
              <a:defRPr>
                <a:solidFill>
                  <a:schemeClr val="tx1"/>
                </a:solidFill>
                <a:latin typeface="Arial" pitchFamily="34" charset="0"/>
              </a:defRPr>
            </a:lvl8pPr>
            <a:lvl9pPr marL="3886200" indent="-228600" defTabSz="879475" eaLnBrk="0" fontAlgn="base" hangingPunct="0">
              <a:spcBef>
                <a:spcPct val="0"/>
              </a:spcBef>
              <a:spcAft>
                <a:spcPct val="0"/>
              </a:spcAft>
              <a:defRPr>
                <a:solidFill>
                  <a:schemeClr val="tx1"/>
                </a:solidFill>
                <a:latin typeface="Arial" pitchFamily="34" charset="0"/>
              </a:defRPr>
            </a:lvl9pPr>
          </a:lstStyle>
          <a:p>
            <a:pPr eaLnBrk="1" hangingPunct="1"/>
            <a:fld id="{6381FED7-5738-4936-959A-B0EE7AB25F40}" type="slidenum">
              <a:rPr lang="en-US" smtClean="0"/>
              <a:pPr eaLnBrk="1" hangingPunct="1"/>
              <a:t>6</a:t>
            </a:fld>
            <a:endParaRPr lang="en-US" smtClean="0"/>
          </a:p>
        </p:txBody>
      </p:sp>
      <p:sp>
        <p:nvSpPr>
          <p:cNvPr id="58371" name="Rectangle 2"/>
          <p:cNvSpPr>
            <a:spLocks noGrp="1" noRot="1" noChangeAspect="1" noChangeArrowheads="1" noTextEdit="1"/>
          </p:cNvSpPr>
          <p:nvPr>
            <p:ph type="sldImg"/>
          </p:nvPr>
        </p:nvSpPr>
        <p:spPr>
          <a:xfrm>
            <a:off x="1119188" y="698500"/>
            <a:ext cx="4649787" cy="3486150"/>
          </a:xfrm>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7600" y="696913"/>
            <a:ext cx="4646613" cy="3486150"/>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fld id="{60744C0E-FFBA-49CB-9E0D-695EE15AEACD}" type="datetime1">
              <a:rPr lang="en-US" smtClean="0"/>
              <a:pPr>
                <a:defRPr/>
              </a:pPr>
              <a:t>9/18/2015</a:t>
            </a:fld>
            <a:endParaRPr lang="en-US"/>
          </a:p>
        </p:txBody>
      </p:sp>
      <p:sp>
        <p:nvSpPr>
          <p:cNvPr id="5" name="Slide Number Placeholder 4"/>
          <p:cNvSpPr>
            <a:spLocks noGrp="1"/>
          </p:cNvSpPr>
          <p:nvPr>
            <p:ph type="sldNum" sz="quarter" idx="11"/>
          </p:nvPr>
        </p:nvSpPr>
        <p:spPr/>
        <p:txBody>
          <a:bodyPr/>
          <a:lstStyle/>
          <a:p>
            <a:pPr>
              <a:defRPr/>
            </a:pPr>
            <a:fld id="{78AE00C6-0F6A-427E-8B1B-07D1AC2BDC0A}" type="slidenum">
              <a:rPr lang="en-US" smtClean="0"/>
              <a:pPr>
                <a:defRPr/>
              </a:pPr>
              <a:t>20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fld id="{B9FC30CA-E718-4AE8-9B13-79D4CE2560BD}" type="datetime1">
              <a:rPr lang="en-US" smtClean="0"/>
              <a:pPr>
                <a:defRPr/>
              </a:pPr>
              <a:t>9/18/2015</a:t>
            </a:fld>
            <a:endParaRPr lang="en-US"/>
          </a:p>
        </p:txBody>
      </p:sp>
      <p:sp>
        <p:nvSpPr>
          <p:cNvPr id="5" name="Slide Number Placeholder 4"/>
          <p:cNvSpPr>
            <a:spLocks noGrp="1"/>
          </p:cNvSpPr>
          <p:nvPr>
            <p:ph type="sldNum" sz="quarter" idx="11"/>
          </p:nvPr>
        </p:nvSpPr>
        <p:spPr/>
        <p:txBody>
          <a:bodyPr/>
          <a:lstStyle/>
          <a:p>
            <a:pPr>
              <a:defRPr/>
            </a:pPr>
            <a:fld id="{EA68EF1B-7BFA-4D3B-B320-3FC3663570AB}" type="slidenum">
              <a:rPr lang="en-US" smtClean="0"/>
              <a:pPr>
                <a:defRPr/>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dt" sz="half" idx="10"/>
          </p:nvPr>
        </p:nvSpPr>
        <p:spPr>
          <a:ln/>
        </p:spPr>
        <p:txBody>
          <a:bodyPr/>
          <a:lstStyle>
            <a:lvl1pPr>
              <a:defRPr/>
            </a:lvl1pPr>
          </a:lstStyle>
          <a:p>
            <a:pPr>
              <a:defRPr/>
            </a:pPr>
            <a:fld id="{965261A7-1671-4DCF-8076-4D3C2FADC390}" type="datetime3">
              <a:rPr lang="en-US"/>
              <a:pPr>
                <a:defRPr/>
              </a:pPr>
              <a:t>18 September 2015</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FD1EE9FA-B107-431F-96F9-44E39E70B35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fld id="{90FAB698-AD68-4D69-B71B-3B8497021805}" type="datetime3">
              <a:rPr lang="en-US"/>
              <a:pPr>
                <a:defRPr/>
              </a:pPr>
              <a:t>18 September 2015</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57F5DA87-C324-44CE-B543-B16F6C87BEF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01980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fld id="{AA13C4D6-6A7D-4794-9894-6C0A60DC746D}" type="datetime3">
              <a:rPr lang="en-US"/>
              <a:pPr>
                <a:defRPr/>
              </a:pPr>
              <a:t>18 September 2015</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2D255ABE-86D4-4380-807A-A3FDF395CEB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fld id="{9C5B9988-D432-4029-9AEF-C94C90CB9EB7}" type="datetime3">
              <a:rPr lang="en-US"/>
              <a:pPr>
                <a:defRPr/>
              </a:pPr>
              <a:t>18 September 2015</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F5469AD0-7040-4BCE-80A7-632E6C2EC97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fld id="{C9B4B348-FCFB-4763-B5E2-3759D11CBDC1}" type="datetime3">
              <a:rPr lang="en-US"/>
              <a:pPr>
                <a:defRPr/>
              </a:pPr>
              <a:t>18 September 2015</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890097BB-EEBF-4C66-879B-4FAAD597700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90600"/>
            <a:ext cx="40386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0386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fld id="{48A3677C-63CB-4A27-9580-655925225E62}" type="datetime3">
              <a:rPr lang="en-US"/>
              <a:pPr>
                <a:defRPr/>
              </a:pPr>
              <a:t>18 September 2015</a:t>
            </a:fld>
            <a:endParaRPr lang="en-US"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D9C6636C-CD41-4FD2-BEED-987D1101345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fld id="{72918464-43D5-4077-915C-7BDA06AC2CDF}" type="datetime3">
              <a:rPr lang="en-US"/>
              <a:pPr>
                <a:defRPr/>
              </a:pPr>
              <a:t>18 September 2015</a:t>
            </a:fld>
            <a:endParaRPr lang="en-US" dirty="0"/>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98EC7FD1-499A-4BF1-85AC-D9CF9F2C761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fld id="{53CEB7E4-07F5-4FDD-97B9-224A4A5B8ADC}" type="datetime3">
              <a:rPr lang="en-US"/>
              <a:pPr>
                <a:defRPr/>
              </a:pPr>
              <a:t>18 September 2015</a:t>
            </a:fld>
            <a:endParaRPr lang="en-US" dirty="0"/>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23D587AC-877D-44CB-87C8-9AAAC316A48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AABD4F7E-AFFB-4C63-A7DF-2003F2115BB9}" type="datetime3">
              <a:rPr lang="en-US"/>
              <a:pPr>
                <a:defRPr/>
              </a:pPr>
              <a:t>18 September 2015</a:t>
            </a:fld>
            <a:endParaRPr lang="en-US" dirty="0"/>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B57CF005-8D98-4919-B57E-36FFCCEAB87A}" type="slidenum">
              <a:rPr lang="en-US"/>
              <a:pPr>
                <a:defRPr/>
              </a:pPr>
              <a:t>‹#›</a:t>
            </a:fld>
            <a:endParaRPr lang="en-US" dirty="0"/>
          </a:p>
        </p:txBody>
      </p:sp>
      <p:pic>
        <p:nvPicPr>
          <p:cNvPr id="5" name="Picture 5"/>
          <p:cNvPicPr>
            <a:picLocks noChangeAspect="1" noChangeArrowheads="1"/>
          </p:cNvPicPr>
          <p:nvPr userDrawn="1"/>
        </p:nvPicPr>
        <p:blipFill>
          <a:blip r:embed="rId2" cstate="print"/>
          <a:srcRect/>
          <a:stretch>
            <a:fillRect/>
          </a:stretch>
        </p:blipFill>
        <p:spPr bwMode="auto">
          <a:xfrm>
            <a:off x="8001000" y="228600"/>
            <a:ext cx="914400" cy="457200"/>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fld id="{9215D496-1642-4A79-A131-21C46591FC48}" type="datetime3">
              <a:rPr lang="en-US"/>
              <a:pPr>
                <a:defRPr/>
              </a:pPr>
              <a:t>18 September 2015</a:t>
            </a:fld>
            <a:endParaRPr lang="en-US"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E089C4EA-6CC5-4865-AD1D-1FD1EADBAEA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fld id="{F9BF2C57-A139-439F-BA2F-CD82359C537D}" type="datetime3">
              <a:rPr lang="en-US"/>
              <a:pPr>
                <a:defRPr/>
              </a:pPr>
              <a:t>18 September 2015</a:t>
            </a:fld>
            <a:endParaRPr lang="en-US"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1BF5E5EE-0250-4F52-AE4D-4E4C5519AA7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PPT_inside1"/>
          <p:cNvPicPr>
            <a:picLocks noChangeAspect="1" noChangeArrowheads="1"/>
          </p:cNvPicPr>
          <p:nvPr/>
        </p:nvPicPr>
        <p:blipFill>
          <a:blip r:embed="rId13" cstate="print"/>
          <a:srcRect/>
          <a:stretch>
            <a:fillRect/>
          </a:stretch>
        </p:blipFill>
        <p:spPr bwMode="auto">
          <a:xfrm>
            <a:off x="0" y="0"/>
            <a:ext cx="9144000" cy="738188"/>
          </a:xfrm>
          <a:prstGeom prst="rect">
            <a:avLst/>
          </a:prstGeom>
          <a:noFill/>
          <a:ln w="9525">
            <a:noFill/>
            <a:miter lim="800000"/>
            <a:headEnd/>
            <a:tailEnd/>
          </a:ln>
        </p:spPr>
      </p:pic>
      <p:sp>
        <p:nvSpPr>
          <p:cNvPr id="48131" name="Rectangle 3"/>
          <p:cNvSpPr>
            <a:spLocks noChangeArrowheads="1"/>
          </p:cNvSpPr>
          <p:nvPr/>
        </p:nvSpPr>
        <p:spPr bwMode="auto">
          <a:xfrm>
            <a:off x="-3175" y="6515100"/>
            <a:ext cx="9147175" cy="347663"/>
          </a:xfrm>
          <a:prstGeom prst="rect">
            <a:avLst/>
          </a:prstGeom>
          <a:solidFill>
            <a:schemeClr val="tx1"/>
          </a:solidFill>
          <a:ln w="9525">
            <a:noFill/>
            <a:miter lim="800000"/>
            <a:headEnd/>
            <a:tailEnd/>
          </a:ln>
          <a:effectLst/>
        </p:spPr>
        <p:txBody>
          <a:bodyPr wrap="none" anchor="ctr"/>
          <a:lstStyle/>
          <a:p>
            <a:pPr>
              <a:defRPr/>
            </a:pPr>
            <a:endParaRPr lang="en-US" dirty="0"/>
          </a:p>
        </p:txBody>
      </p:sp>
      <p:sp>
        <p:nvSpPr>
          <p:cNvPr id="1028" name="Rectangle 4"/>
          <p:cNvSpPr>
            <a:spLocks noGrp="1" noChangeArrowheads="1"/>
          </p:cNvSpPr>
          <p:nvPr>
            <p:ph type="title"/>
          </p:nvPr>
        </p:nvSpPr>
        <p:spPr bwMode="auto">
          <a:xfrm>
            <a:off x="457200" y="76200"/>
            <a:ext cx="82296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457200" y="990600"/>
            <a:ext cx="8229600"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8134" name="Rectangle 6"/>
          <p:cNvSpPr>
            <a:spLocks noGrp="1" noChangeArrowheads="1"/>
          </p:cNvSpPr>
          <p:nvPr>
            <p:ph type="dt" sz="half" idx="2"/>
          </p:nvPr>
        </p:nvSpPr>
        <p:spPr bwMode="auto">
          <a:xfrm>
            <a:off x="152400" y="66055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solidFill>
                  <a:schemeClr val="bg1"/>
                </a:solidFill>
                <a:latin typeface="Arial" charset="0"/>
              </a:defRPr>
            </a:lvl1pPr>
          </a:lstStyle>
          <a:p>
            <a:pPr>
              <a:defRPr/>
            </a:pPr>
            <a:fld id="{75664758-8D9B-4251-B399-08F7F70EF8A1}" type="datetime3">
              <a:rPr lang="en-US"/>
              <a:pPr>
                <a:defRPr/>
              </a:pPr>
              <a:t>18 September 2015</a:t>
            </a:fld>
            <a:endParaRPr lang="en-US" dirty="0"/>
          </a:p>
        </p:txBody>
      </p:sp>
      <p:sp>
        <p:nvSpPr>
          <p:cNvPr id="48135" name="Rectangle 7"/>
          <p:cNvSpPr>
            <a:spLocks noGrp="1" noChangeArrowheads="1"/>
          </p:cNvSpPr>
          <p:nvPr>
            <p:ph type="ftr" sz="quarter" idx="3"/>
          </p:nvPr>
        </p:nvSpPr>
        <p:spPr bwMode="auto">
          <a:xfrm>
            <a:off x="3124200" y="6605588"/>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1">
                <a:solidFill>
                  <a:schemeClr val="bg1"/>
                </a:solidFill>
                <a:latin typeface="Arial" charset="0"/>
              </a:defRPr>
            </a:lvl1pPr>
          </a:lstStyle>
          <a:p>
            <a:pPr>
              <a:defRPr/>
            </a:pPr>
            <a:endParaRPr lang="en-US"/>
          </a:p>
        </p:txBody>
      </p:sp>
      <p:sp>
        <p:nvSpPr>
          <p:cNvPr id="48136" name="Rectangle 8"/>
          <p:cNvSpPr>
            <a:spLocks noGrp="1" noChangeArrowheads="1"/>
          </p:cNvSpPr>
          <p:nvPr>
            <p:ph type="sldNum" sz="quarter" idx="4"/>
          </p:nvPr>
        </p:nvSpPr>
        <p:spPr bwMode="auto">
          <a:xfrm>
            <a:off x="6858000" y="66055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chemeClr val="bg1"/>
                </a:solidFill>
                <a:latin typeface="Arial" charset="0"/>
              </a:defRPr>
            </a:lvl1pPr>
          </a:lstStyle>
          <a:p>
            <a:pPr>
              <a:defRPr/>
            </a:pPr>
            <a:fld id="{517D2446-0680-4C89-8F6E-40180265B7AF}" type="slidenum">
              <a:rPr lang="en-US"/>
              <a:pPr>
                <a:defRPr/>
              </a:pPr>
              <a:t>‹#›</a:t>
            </a:fld>
            <a:endParaRPr lang="en-US" dirty="0"/>
          </a:p>
        </p:txBody>
      </p:sp>
      <p:sp>
        <p:nvSpPr>
          <p:cNvPr id="2057" name="Text Box 9"/>
          <p:cNvSpPr txBox="1">
            <a:spLocks noChangeArrowheads="1"/>
          </p:cNvSpPr>
          <p:nvPr userDrawn="1"/>
        </p:nvSpPr>
        <p:spPr bwMode="auto">
          <a:xfrm>
            <a:off x="8269288" y="469900"/>
            <a:ext cx="735012" cy="261938"/>
          </a:xfrm>
          <a:prstGeom prst="rect">
            <a:avLst/>
          </a:prstGeom>
          <a:noFill/>
          <a:ln w="9525">
            <a:noFill/>
            <a:miter lim="800000"/>
            <a:headEnd/>
            <a:tailEnd/>
          </a:ln>
          <a:effectLst/>
        </p:spPr>
        <p:txBody>
          <a:bodyPr wrap="none">
            <a:spAutoFit/>
          </a:bodyPr>
          <a:lstStyle/>
          <a:p>
            <a:pPr algn="r">
              <a:defRPr/>
            </a:pPr>
            <a:r>
              <a:rPr lang="en-GB" sz="1100" b="1" i="1" dirty="0"/>
              <a:t>Pension</a:t>
            </a:r>
            <a:endParaRPr lang="en-US" sz="1100" b="1" i="1"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Times New Roman" pitchFamily="18" charset="0"/>
        </a:defRPr>
      </a:lvl2pPr>
      <a:lvl3pPr algn="l" rtl="0" eaLnBrk="0" fontAlgn="base" hangingPunct="0">
        <a:spcBef>
          <a:spcPct val="0"/>
        </a:spcBef>
        <a:spcAft>
          <a:spcPct val="0"/>
        </a:spcAft>
        <a:defRPr sz="3600">
          <a:solidFill>
            <a:schemeClr val="tx2"/>
          </a:solidFill>
          <a:latin typeface="Times New Roman" pitchFamily="18" charset="0"/>
        </a:defRPr>
      </a:lvl3pPr>
      <a:lvl4pPr algn="l" rtl="0" eaLnBrk="0" fontAlgn="base" hangingPunct="0">
        <a:spcBef>
          <a:spcPct val="0"/>
        </a:spcBef>
        <a:spcAft>
          <a:spcPct val="0"/>
        </a:spcAft>
        <a:defRPr sz="3600">
          <a:solidFill>
            <a:schemeClr val="tx2"/>
          </a:solidFill>
          <a:latin typeface="Times New Roman" pitchFamily="18" charset="0"/>
        </a:defRPr>
      </a:lvl4pPr>
      <a:lvl5pPr algn="l" rtl="0" eaLnBrk="0" fontAlgn="base" hangingPunct="0">
        <a:spcBef>
          <a:spcPct val="0"/>
        </a:spcBef>
        <a:spcAft>
          <a:spcPct val="0"/>
        </a:spcAft>
        <a:defRPr sz="3600">
          <a:solidFill>
            <a:schemeClr val="tx2"/>
          </a:solidFill>
          <a:latin typeface="Times New Roman" pitchFamily="18" charset="0"/>
        </a:defRPr>
      </a:lvl5pPr>
      <a:lvl6pPr marL="457200" algn="l" rtl="0" fontAlgn="base">
        <a:spcBef>
          <a:spcPct val="0"/>
        </a:spcBef>
        <a:spcAft>
          <a:spcPct val="0"/>
        </a:spcAft>
        <a:defRPr sz="3600">
          <a:solidFill>
            <a:schemeClr val="tx2"/>
          </a:solidFill>
          <a:latin typeface="Times New Roman" pitchFamily="18" charset="0"/>
        </a:defRPr>
      </a:lvl6pPr>
      <a:lvl7pPr marL="914400" algn="l" rtl="0" fontAlgn="base">
        <a:spcBef>
          <a:spcPct val="0"/>
        </a:spcBef>
        <a:spcAft>
          <a:spcPct val="0"/>
        </a:spcAft>
        <a:defRPr sz="3600">
          <a:solidFill>
            <a:schemeClr val="tx2"/>
          </a:solidFill>
          <a:latin typeface="Times New Roman" pitchFamily="18" charset="0"/>
        </a:defRPr>
      </a:lvl7pPr>
      <a:lvl8pPr marL="1371600" algn="l" rtl="0" fontAlgn="base">
        <a:spcBef>
          <a:spcPct val="0"/>
        </a:spcBef>
        <a:spcAft>
          <a:spcPct val="0"/>
        </a:spcAft>
        <a:defRPr sz="3600">
          <a:solidFill>
            <a:schemeClr val="tx2"/>
          </a:solidFill>
          <a:latin typeface="Times New Roman" pitchFamily="18" charset="0"/>
        </a:defRPr>
      </a:lvl8pPr>
      <a:lvl9pPr marL="1828800" algn="l" rtl="0" fontAlgn="base">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
        <a:defRPr sz="25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2300">
          <a:solidFill>
            <a:schemeClr val="tx1"/>
          </a:solidFill>
          <a:latin typeface="+mn-lt"/>
        </a:defRPr>
      </a:lvl2pPr>
      <a:lvl3pPr marL="1143000" indent="-228600" algn="l" rtl="0" eaLnBrk="0" fontAlgn="base" hangingPunct="0">
        <a:spcBef>
          <a:spcPct val="20000"/>
        </a:spcBef>
        <a:spcAft>
          <a:spcPct val="0"/>
        </a:spcAft>
        <a:buClr>
          <a:schemeClr val="bg2"/>
        </a:buClr>
        <a:buFont typeface="Verdana" pitchFamily="34" charset="0"/>
        <a:buChar char="-"/>
        <a:defRPr sz="21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sz="1900">
          <a:solidFill>
            <a:schemeClr val="tx1"/>
          </a:solidFill>
          <a:latin typeface="+mn-lt"/>
        </a:defRPr>
      </a:lvl4pPr>
      <a:lvl5pPr marL="2057400" indent="-228600" algn="l" rtl="0" eaLnBrk="0" fontAlgn="base" hangingPunct="0">
        <a:spcBef>
          <a:spcPct val="20000"/>
        </a:spcBef>
        <a:spcAft>
          <a:spcPct val="0"/>
        </a:spcAft>
        <a:buClr>
          <a:schemeClr val="bg2"/>
        </a:buClr>
        <a:buFont typeface="Verdana" pitchFamily="34" charset="0"/>
        <a:buChar char="-"/>
        <a:defRPr sz="1700">
          <a:solidFill>
            <a:schemeClr val="tx1"/>
          </a:solidFill>
          <a:latin typeface="+mn-lt"/>
        </a:defRPr>
      </a:lvl5pPr>
      <a:lvl6pPr marL="2514600" indent="-228600" algn="l" rtl="0" fontAlgn="base">
        <a:spcBef>
          <a:spcPct val="20000"/>
        </a:spcBef>
        <a:spcAft>
          <a:spcPct val="0"/>
        </a:spcAft>
        <a:buClr>
          <a:schemeClr val="bg2"/>
        </a:buClr>
        <a:buFont typeface="Verdana" pitchFamily="34" charset="0"/>
        <a:buChar char="-"/>
        <a:defRPr sz="1700">
          <a:solidFill>
            <a:schemeClr val="tx1"/>
          </a:solidFill>
          <a:latin typeface="+mn-lt"/>
        </a:defRPr>
      </a:lvl6pPr>
      <a:lvl7pPr marL="2971800" indent="-228600" algn="l" rtl="0" fontAlgn="base">
        <a:spcBef>
          <a:spcPct val="20000"/>
        </a:spcBef>
        <a:spcAft>
          <a:spcPct val="0"/>
        </a:spcAft>
        <a:buClr>
          <a:schemeClr val="bg2"/>
        </a:buClr>
        <a:buFont typeface="Verdana" pitchFamily="34" charset="0"/>
        <a:buChar char="-"/>
        <a:defRPr sz="1700">
          <a:solidFill>
            <a:schemeClr val="tx1"/>
          </a:solidFill>
          <a:latin typeface="+mn-lt"/>
        </a:defRPr>
      </a:lvl7pPr>
      <a:lvl8pPr marL="3429000" indent="-228600" algn="l" rtl="0" fontAlgn="base">
        <a:spcBef>
          <a:spcPct val="20000"/>
        </a:spcBef>
        <a:spcAft>
          <a:spcPct val="0"/>
        </a:spcAft>
        <a:buClr>
          <a:schemeClr val="bg2"/>
        </a:buClr>
        <a:buFont typeface="Verdana" pitchFamily="34" charset="0"/>
        <a:buChar char="-"/>
        <a:defRPr sz="1700">
          <a:solidFill>
            <a:schemeClr val="tx1"/>
          </a:solidFill>
          <a:latin typeface="+mn-lt"/>
        </a:defRPr>
      </a:lvl8pPr>
      <a:lvl9pPr marL="3886200" indent="-228600" algn="l" rtl="0" fontAlgn="base">
        <a:spcBef>
          <a:spcPct val="20000"/>
        </a:spcBef>
        <a:spcAft>
          <a:spcPct val="0"/>
        </a:spcAft>
        <a:buClr>
          <a:schemeClr val="bg2"/>
        </a:buClr>
        <a:buFont typeface="Verdana" pitchFamily="34" charset="0"/>
        <a:buChar char="-"/>
        <a:defRPr sz="1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www.armpension.com/" TargetMode="External"/><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_rels/slide18.xml.rels><?xml version="1.0" encoding="UTF-8" standalone="yes"?>
<Relationships xmlns="http://schemas.openxmlformats.org/package/2006/relationships"><Relationship Id="rId3" Type="http://schemas.openxmlformats.org/officeDocument/2006/relationships/hyperlink" Target="http://www.pencom.gov.ng/" TargetMode="External"/><Relationship Id="rId2" Type="http://schemas.openxmlformats.org/officeDocument/2006/relationships/slideLayout" Target="../slideLayouts/slideLayout4.xml"/><Relationship Id="rId1" Type="http://schemas.openxmlformats.org/officeDocument/2006/relationships/themeOverride" Target="../theme/themeOverride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hemeOverride" Target="../theme/themeOverrid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8"/>
          <p:cNvSpPr>
            <a:spLocks noGrp="1" noChangeArrowheads="1"/>
          </p:cNvSpPr>
          <p:nvPr>
            <p:ph type="sldNum" sz="quarter" idx="12"/>
          </p:nvPr>
        </p:nvSpPr>
        <p:spPr>
          <a:noFill/>
        </p:spPr>
        <p:txBody>
          <a:bodyPr/>
          <a:lstStyle/>
          <a:p>
            <a:fld id="{DE6FF11F-71E8-4FED-8CD7-2B4B1C049A3C}" type="slidenum">
              <a:rPr lang="en-US" smtClean="0"/>
              <a:pPr/>
              <a:t>1</a:t>
            </a:fld>
            <a:endParaRPr lang="en-US" smtClean="0"/>
          </a:p>
        </p:txBody>
      </p:sp>
      <p:sp>
        <p:nvSpPr>
          <p:cNvPr id="4" name="Rectangle 2"/>
          <p:cNvSpPr txBox="1">
            <a:spLocks noChangeArrowheads="1"/>
          </p:cNvSpPr>
          <p:nvPr/>
        </p:nvSpPr>
        <p:spPr>
          <a:xfrm>
            <a:off x="609600" y="2743200"/>
            <a:ext cx="7772400" cy="2286000"/>
          </a:xfrm>
          <a:prstGeom prst="rect">
            <a:avLst/>
          </a:prstGeom>
        </p:spPr>
        <p:txBody>
          <a:bodyPr/>
          <a:lstStyle/>
          <a:p>
            <a:pPr marL="0" marR="0" lvl="0" indent="0" algn="r" defTabSz="914400" rtl="0" eaLnBrk="0" fontAlgn="base" latinLnBrk="0" hangingPunct="0">
              <a:lnSpc>
                <a:spcPct val="15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660033"/>
                </a:solidFill>
                <a:effectLst/>
                <a:uLnTx/>
                <a:uFillTx/>
                <a:latin typeface="Baskerville" pitchFamily="18" charset="0"/>
                <a:ea typeface="+mj-ea"/>
                <a:cs typeface="+mj-cs"/>
              </a:rPr>
              <a:t/>
            </a:r>
            <a:br>
              <a:rPr kumimoji="0" lang="en-US" sz="2800" b="1" i="0" u="none" strike="noStrike" kern="0" cap="none" spc="0" normalizeH="0" baseline="0" noProof="0" dirty="0" smtClean="0">
                <a:ln>
                  <a:noFill/>
                </a:ln>
                <a:solidFill>
                  <a:srgbClr val="660033"/>
                </a:solidFill>
                <a:effectLst/>
                <a:uLnTx/>
                <a:uFillTx/>
                <a:latin typeface="Baskerville" pitchFamily="18" charset="0"/>
                <a:ea typeface="+mj-ea"/>
                <a:cs typeface="+mj-cs"/>
              </a:rPr>
            </a:br>
            <a:r>
              <a:rPr kumimoji="0" lang="en-US" sz="4000" b="0" i="0" u="none" strike="noStrike" kern="0" cap="none" spc="0" normalizeH="0" baseline="0" noProof="0" dirty="0" smtClean="0">
                <a:ln>
                  <a:noFill/>
                </a:ln>
                <a:solidFill>
                  <a:schemeClr val="tx2"/>
                </a:solidFill>
                <a:effectLst/>
                <a:uLnTx/>
                <a:uFillTx/>
                <a:latin typeface="Broadway" pitchFamily="82" charset="0"/>
                <a:ea typeface="+mj-ea"/>
                <a:cs typeface="+mj-cs"/>
              </a:rPr>
              <a:t/>
            </a:r>
            <a:br>
              <a:rPr kumimoji="0" lang="en-US" sz="4000" b="0" i="0" u="none" strike="noStrike" kern="0" cap="none" spc="0" normalizeH="0" baseline="0" noProof="0" dirty="0" smtClean="0">
                <a:ln>
                  <a:noFill/>
                </a:ln>
                <a:solidFill>
                  <a:schemeClr val="tx2"/>
                </a:solidFill>
                <a:effectLst/>
                <a:uLnTx/>
                <a:uFillTx/>
                <a:latin typeface="Broadway" pitchFamily="82" charset="0"/>
                <a:ea typeface="+mj-ea"/>
                <a:cs typeface="+mj-cs"/>
              </a:rPr>
            </a:br>
            <a:r>
              <a:rPr kumimoji="0" lang="en-US" sz="2000" b="1" i="0" u="none" strike="noStrike" kern="0" cap="none" spc="0" normalizeH="0" baseline="0" noProof="0" dirty="0" smtClean="0">
                <a:ln>
                  <a:noFill/>
                </a:ln>
                <a:solidFill>
                  <a:schemeClr val="tx2"/>
                </a:solidFill>
                <a:effectLst/>
                <a:uLnTx/>
                <a:uFillTx/>
                <a:latin typeface="Century Gothic" pitchFamily="34" charset="0"/>
                <a:ea typeface="+mj-ea"/>
                <a:cs typeface="+mj-cs"/>
              </a:rPr>
              <a:t>An ARM Pensions Presentation To </a:t>
            </a:r>
          </a:p>
          <a:p>
            <a:pPr marL="0" marR="0" lvl="0" indent="0" algn="r" defTabSz="914400" rtl="0" eaLnBrk="0" fontAlgn="base" latinLnBrk="0" hangingPunct="0">
              <a:lnSpc>
                <a:spcPct val="150000"/>
              </a:lnSpc>
              <a:spcBef>
                <a:spcPct val="0"/>
              </a:spcBef>
              <a:spcAft>
                <a:spcPct val="0"/>
              </a:spcAft>
              <a:buClrTx/>
              <a:buSzTx/>
              <a:buFontTx/>
              <a:buNone/>
              <a:tabLst/>
              <a:defRPr/>
            </a:pPr>
            <a:r>
              <a:rPr lang="en-US" sz="2000" b="1" kern="0" dirty="0" smtClean="0">
                <a:solidFill>
                  <a:schemeClr val="tx2"/>
                </a:solidFill>
                <a:latin typeface="Century Gothic" pitchFamily="34" charset="0"/>
                <a:ea typeface="+mj-ea"/>
                <a:cs typeface="+mj-cs"/>
              </a:rPr>
              <a:t>ARM Life &amp; ARM Investment CX Team</a:t>
            </a:r>
            <a:r>
              <a:rPr kumimoji="0" lang="en-US" sz="2000" b="1" i="0" u="none" strike="noStrike" kern="0" cap="none" spc="0" normalizeH="0" baseline="0" noProof="0" dirty="0" smtClean="0">
                <a:ln>
                  <a:noFill/>
                </a:ln>
                <a:solidFill>
                  <a:schemeClr val="tx2"/>
                </a:solidFill>
                <a:effectLst/>
                <a:uLnTx/>
                <a:uFillTx/>
                <a:latin typeface="Century Gothic" pitchFamily="34" charset="0"/>
                <a:ea typeface="+mj-ea"/>
                <a:cs typeface="+mj-cs"/>
              </a:rPr>
              <a:t/>
            </a:r>
            <a:br>
              <a:rPr kumimoji="0" lang="en-US" sz="2000" b="1" i="0" u="none" strike="noStrike" kern="0" cap="none" spc="0" normalizeH="0" baseline="0" noProof="0" dirty="0" smtClean="0">
                <a:ln>
                  <a:noFill/>
                </a:ln>
                <a:solidFill>
                  <a:schemeClr val="tx2"/>
                </a:solidFill>
                <a:effectLst/>
                <a:uLnTx/>
                <a:uFillTx/>
                <a:latin typeface="Century Gothic" pitchFamily="34" charset="0"/>
                <a:ea typeface="+mj-ea"/>
                <a:cs typeface="+mj-cs"/>
              </a:rPr>
            </a:br>
            <a:r>
              <a:rPr kumimoji="0" lang="en-US" sz="2000" b="1" i="0" u="none" strike="noStrike" kern="0" cap="none" spc="0" normalizeH="0" baseline="0" noProof="0" dirty="0" smtClean="0">
                <a:ln>
                  <a:noFill/>
                </a:ln>
                <a:solidFill>
                  <a:schemeClr val="tx2"/>
                </a:solidFill>
                <a:effectLst/>
                <a:uLnTx/>
                <a:uFillTx/>
                <a:latin typeface="Century Gothic" pitchFamily="34" charset="0"/>
                <a:ea typeface="+mj-ea"/>
                <a:cs typeface="+mj-cs"/>
              </a:rPr>
              <a:t>  </a:t>
            </a:r>
            <a:r>
              <a:rPr kumimoji="0" lang="en-US" sz="2800" b="1" i="0" u="none" strike="noStrike" kern="0" cap="none" spc="0" normalizeH="0" baseline="0" noProof="0" dirty="0" smtClean="0">
                <a:ln>
                  <a:noFill/>
                </a:ln>
                <a:solidFill>
                  <a:srgbClr val="660033"/>
                </a:solidFill>
                <a:effectLst/>
                <a:uLnTx/>
                <a:uFillTx/>
                <a:latin typeface="Century Gothic" pitchFamily="34" charset="0"/>
                <a:ea typeface="+mj-ea"/>
                <a:cs typeface="+mj-cs"/>
              </a:rPr>
              <a:t/>
            </a:r>
            <a:br>
              <a:rPr kumimoji="0" lang="en-US" sz="2800" b="1" i="0" u="none" strike="noStrike" kern="0" cap="none" spc="0" normalizeH="0" baseline="0" noProof="0" dirty="0" smtClean="0">
                <a:ln>
                  <a:noFill/>
                </a:ln>
                <a:solidFill>
                  <a:srgbClr val="660033"/>
                </a:solidFill>
                <a:effectLst/>
                <a:uLnTx/>
                <a:uFillTx/>
                <a:latin typeface="Century Gothic" pitchFamily="34" charset="0"/>
                <a:ea typeface="+mj-ea"/>
                <a:cs typeface="+mj-cs"/>
              </a:rPr>
            </a:br>
            <a:endParaRPr kumimoji="0" lang="en-US" sz="2800" b="1" i="0" u="none" strike="noStrike" kern="0" cap="none" spc="0" normalizeH="0" baseline="0" noProof="0" dirty="0" smtClean="0">
              <a:ln>
                <a:noFill/>
              </a:ln>
              <a:solidFill>
                <a:srgbClr val="660033"/>
              </a:solidFill>
              <a:effectLst/>
              <a:uLnTx/>
              <a:uFillTx/>
              <a:latin typeface="Century Gothic" pitchFamily="34" charset="0"/>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ABD4F7E-AFFB-4C63-A7DF-2003F2115BB9}" type="datetime3">
              <a:rPr lang="en-US" smtClean="0"/>
              <a:pPr>
                <a:defRPr/>
              </a:pPr>
              <a:t>18 September 2015</a:t>
            </a:fld>
            <a:endParaRPr lang="en-US" dirty="0"/>
          </a:p>
        </p:txBody>
      </p:sp>
      <p:sp>
        <p:nvSpPr>
          <p:cNvPr id="3" name="Slide Number Placeholder 2"/>
          <p:cNvSpPr>
            <a:spLocks noGrp="1"/>
          </p:cNvSpPr>
          <p:nvPr>
            <p:ph type="sldNum" sz="quarter" idx="12"/>
          </p:nvPr>
        </p:nvSpPr>
        <p:spPr/>
        <p:txBody>
          <a:bodyPr/>
          <a:lstStyle/>
          <a:p>
            <a:pPr>
              <a:defRPr/>
            </a:pPr>
            <a:fld id="{B57CF005-8D98-4919-B57E-36FFCCEAB87A}" type="slidenum">
              <a:rPr lang="en-US" smtClean="0"/>
              <a:pPr>
                <a:defRPr/>
              </a:pPr>
              <a:t>10</a:t>
            </a:fld>
            <a:endParaRPr lang="en-US" dirty="0"/>
          </a:p>
        </p:txBody>
      </p:sp>
      <p:sp>
        <p:nvSpPr>
          <p:cNvPr id="4" name="Rectangle 2"/>
          <p:cNvSpPr txBox="1">
            <a:spLocks noChangeArrowheads="1"/>
          </p:cNvSpPr>
          <p:nvPr/>
        </p:nvSpPr>
        <p:spPr>
          <a:xfrm>
            <a:off x="457200" y="0"/>
            <a:ext cx="8229600" cy="944562"/>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0" cap="none" spc="0" normalizeH="0" baseline="0" noProof="0" dirty="0" smtClean="0">
              <a:ln>
                <a:noFill/>
              </a:ln>
              <a:solidFill>
                <a:srgbClr val="660033"/>
              </a:solidFill>
              <a:effectLst/>
              <a:uLnTx/>
              <a:uFillTx/>
              <a:latin typeface="Maiandra GD" pitchFamily="34" charset="0"/>
              <a:ea typeface="+mj-ea"/>
              <a:cs typeface="+mj-cs"/>
            </a:endParaRPr>
          </a:p>
        </p:txBody>
      </p:sp>
      <p:sp>
        <p:nvSpPr>
          <p:cNvPr id="6" name="TextBox 5"/>
          <p:cNvSpPr txBox="1"/>
          <p:nvPr/>
        </p:nvSpPr>
        <p:spPr>
          <a:xfrm>
            <a:off x="1524000" y="4840069"/>
            <a:ext cx="7239000" cy="646331"/>
          </a:xfrm>
          <a:prstGeom prst="rect">
            <a:avLst/>
          </a:prstGeom>
          <a:noFill/>
        </p:spPr>
        <p:txBody>
          <a:bodyPr wrap="square" rtlCol="0">
            <a:spAutoFit/>
          </a:bodyPr>
          <a:lstStyle/>
          <a:p>
            <a:pPr algn="r"/>
            <a:r>
              <a:rPr lang="en-US" sz="3600" b="1" kern="0" dirty="0" smtClean="0">
                <a:solidFill>
                  <a:srgbClr val="660033"/>
                </a:solidFill>
                <a:latin typeface="Baskerville" pitchFamily="18" charset="0"/>
                <a:ea typeface="+mj-ea"/>
                <a:cs typeface="+mj-cs"/>
              </a:rPr>
              <a:t>Frequently Asked Questions…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srgbClr val="660033"/>
                </a:solidFill>
                <a:latin typeface="Candara" pitchFamily="34" charset="0"/>
              </a:rPr>
              <a:t/>
            </a:r>
            <a:br>
              <a:rPr lang="en-GB" sz="4000" dirty="0" smtClean="0">
                <a:solidFill>
                  <a:srgbClr val="660033"/>
                </a:solidFill>
                <a:latin typeface="Candara" pitchFamily="34" charset="0"/>
              </a:rPr>
            </a:br>
            <a:r>
              <a:rPr lang="en-GB" sz="4000" dirty="0" smtClean="0">
                <a:solidFill>
                  <a:srgbClr val="660033"/>
                </a:solidFill>
                <a:latin typeface="Candara" pitchFamily="34" charset="0"/>
              </a:rPr>
              <a:t>FREQUENTLY ASKED QUESTIONS</a:t>
            </a:r>
            <a:r>
              <a:rPr lang="en-US" b="1" dirty="0" smtClean="0"/>
              <a:t/>
            </a:r>
            <a:br>
              <a:rPr lang="en-US" b="1" dirty="0" smtClean="0"/>
            </a:br>
            <a:endParaRPr lang="en-US" dirty="0"/>
          </a:p>
        </p:txBody>
      </p:sp>
      <p:sp>
        <p:nvSpPr>
          <p:cNvPr id="3" name="Content Placeholder 2"/>
          <p:cNvSpPr>
            <a:spLocks noGrp="1"/>
          </p:cNvSpPr>
          <p:nvPr>
            <p:ph sz="half" idx="1"/>
          </p:nvPr>
        </p:nvSpPr>
        <p:spPr>
          <a:xfrm>
            <a:off x="457200" y="990600"/>
            <a:ext cx="8229600" cy="5410200"/>
          </a:xfrm>
        </p:spPr>
        <p:txBody>
          <a:bodyPr/>
          <a:lstStyle/>
          <a:p>
            <a:pPr>
              <a:spcBef>
                <a:spcPct val="0"/>
              </a:spcBef>
              <a:buNone/>
            </a:pPr>
            <a:r>
              <a:rPr lang="en-GB" sz="1600" kern="1200" dirty="0" smtClean="0">
                <a:solidFill>
                  <a:srgbClr val="660033"/>
                </a:solidFill>
                <a:latin typeface="Maiandra GD" pitchFamily="34" charset="0"/>
              </a:rPr>
              <a:t>      Now that I am part of the Contributory Pension Scheme (CPS), what do I need to know?</a:t>
            </a:r>
          </a:p>
          <a:p>
            <a:pPr>
              <a:spcBef>
                <a:spcPct val="0"/>
              </a:spcBef>
              <a:buNone/>
            </a:pPr>
            <a:r>
              <a:rPr lang="en-US" sz="1600" b="1" kern="1200" dirty="0" smtClean="0">
                <a:solidFill>
                  <a:srgbClr val="660033"/>
                </a:solidFill>
                <a:latin typeface="Maiandra GD" pitchFamily="34" charset="0"/>
              </a:rPr>
              <a:t> </a:t>
            </a:r>
          </a:p>
          <a:p>
            <a:pPr lvl="0">
              <a:spcBef>
                <a:spcPct val="0"/>
              </a:spcBef>
              <a:buFont typeface="+mj-lt"/>
              <a:buAutoNum type="arabicPeriod"/>
            </a:pPr>
            <a:r>
              <a:rPr lang="en-GB" sz="1600" b="1" kern="1200" dirty="0" smtClean="0">
                <a:solidFill>
                  <a:srgbClr val="660033"/>
                </a:solidFill>
                <a:latin typeface="Maiandra GD" pitchFamily="34" charset="0"/>
              </a:rPr>
              <a:t>Joining &amp; Contributing </a:t>
            </a:r>
          </a:p>
          <a:p>
            <a:pPr lvl="0">
              <a:spcBef>
                <a:spcPct val="0"/>
              </a:spcBef>
              <a:buFont typeface="+mj-lt"/>
              <a:buAutoNum type="arabicPeriod"/>
            </a:pPr>
            <a:endParaRPr lang="en-US" sz="1600" b="1" kern="1200" dirty="0" smtClean="0">
              <a:solidFill>
                <a:srgbClr val="660033"/>
              </a:solidFill>
              <a:latin typeface="Maiandra GD" pitchFamily="34" charset="0"/>
            </a:endParaRPr>
          </a:p>
          <a:p>
            <a:pPr lvl="0">
              <a:spcBef>
                <a:spcPct val="0"/>
              </a:spcBef>
            </a:pPr>
            <a:r>
              <a:rPr lang="en-GB" sz="1600" b="1" kern="1200" dirty="0" smtClean="0">
                <a:solidFill>
                  <a:srgbClr val="660033"/>
                </a:solidFill>
                <a:latin typeface="Maiandra GD" pitchFamily="34" charset="0"/>
              </a:rPr>
              <a:t>What makes up my contribution?</a:t>
            </a:r>
            <a:endParaRPr lang="en-US" sz="1600" b="1"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Ideally, and as captured in the Pension Reform Act, 2014 (PRA), your total monthly contribution to your Retirement Savings Account (RSA) is made up of two (2) parts: a deduction from your salary/allowances, as well as a contribution by your Employer.</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The PRA dictates that the sum of these contributions should be at least 18% of the sum of your basic, housing and transport allowances. Most employers/employees split the contributions as prescribed in the ACT (PRA 2014) as 10% from employer and 8% employee. However, some organizations have been known to take on a larger (or the entire) portion of these contributions.</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In some instances, and as agreed between the employer &amp; employee, some contributions are more than 18%.</a:t>
            </a:r>
            <a:endParaRPr lang="en-US" sz="1600" kern="1200" dirty="0" smtClean="0">
              <a:solidFill>
                <a:srgbClr val="660033"/>
              </a:solidFill>
              <a:latin typeface="Maiandra GD" pitchFamily="34" charset="0"/>
            </a:endParaRPr>
          </a:p>
          <a:p>
            <a:endParaRPr lang="en-US" dirty="0"/>
          </a:p>
        </p:txBody>
      </p:sp>
      <p:sp>
        <p:nvSpPr>
          <p:cNvPr id="5" name="Date Placeholder 4"/>
          <p:cNvSpPr>
            <a:spLocks noGrp="1"/>
          </p:cNvSpPr>
          <p:nvPr>
            <p:ph type="dt" sz="half" idx="10"/>
          </p:nvPr>
        </p:nvSpPr>
        <p:spPr/>
        <p:txBody>
          <a:bodyPr/>
          <a:lstStyle/>
          <a:p>
            <a:pPr>
              <a:defRPr/>
            </a:pPr>
            <a:fld id="{0BB91DF0-0AFE-4ACC-B340-530F82398716}" type="datetime1">
              <a:rPr lang="en-GB" smtClean="0"/>
              <a:pPr>
                <a:defRPr/>
              </a:pPr>
              <a:t>18/09/2015</a:t>
            </a:fld>
            <a:endParaRPr lang="en-GB"/>
          </a:p>
        </p:txBody>
      </p:sp>
      <p:sp>
        <p:nvSpPr>
          <p:cNvPr id="6" name="Slide Number Placeholder 5"/>
          <p:cNvSpPr>
            <a:spLocks noGrp="1"/>
          </p:cNvSpPr>
          <p:nvPr>
            <p:ph type="sldNum" sz="quarter" idx="12"/>
          </p:nvPr>
        </p:nvSpPr>
        <p:spPr/>
        <p:txBody>
          <a:bodyPr/>
          <a:lstStyle/>
          <a:p>
            <a:pPr>
              <a:defRPr/>
            </a:pPr>
            <a:fld id="{C91F377F-3DD6-4F8E-A89B-012CD6E0B988}" type="slidenum">
              <a:rPr lang="en-GB" smtClean="0"/>
              <a:pPr>
                <a:defRPr/>
              </a:pPr>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srgbClr val="660033"/>
                </a:solidFill>
                <a:latin typeface="Candara" pitchFamily="34" charset="0"/>
              </a:rPr>
              <a:t>FREQUENTLY ASKED QUESTIONS</a:t>
            </a:r>
            <a:endParaRPr lang="en-US" sz="4000" dirty="0" smtClean="0">
              <a:solidFill>
                <a:srgbClr val="660033"/>
              </a:solidFill>
              <a:latin typeface="Candara" pitchFamily="34" charset="0"/>
            </a:endParaRPr>
          </a:p>
        </p:txBody>
      </p:sp>
      <p:sp>
        <p:nvSpPr>
          <p:cNvPr id="3" name="Content Placeholder 2"/>
          <p:cNvSpPr>
            <a:spLocks noGrp="1"/>
          </p:cNvSpPr>
          <p:nvPr>
            <p:ph sz="half" idx="1"/>
          </p:nvPr>
        </p:nvSpPr>
        <p:spPr>
          <a:xfrm>
            <a:off x="457200" y="990600"/>
            <a:ext cx="8229600" cy="5410200"/>
          </a:xfrm>
        </p:spPr>
        <p:txBody>
          <a:bodyPr/>
          <a:lstStyle/>
          <a:p>
            <a:pPr lvl="0">
              <a:spcBef>
                <a:spcPct val="0"/>
              </a:spcBef>
              <a:buNone/>
            </a:pPr>
            <a:endParaRPr lang="en-US" sz="1600" b="1" kern="1200" dirty="0" smtClean="0">
              <a:solidFill>
                <a:srgbClr val="660033"/>
              </a:solidFill>
              <a:latin typeface="Maiandra GD" pitchFamily="34" charset="0"/>
            </a:endParaRPr>
          </a:p>
          <a:p>
            <a:pPr lvl="0">
              <a:spcBef>
                <a:spcPct val="0"/>
              </a:spcBef>
            </a:pPr>
            <a:r>
              <a:rPr lang="en-GB" sz="1600" b="1" kern="1200" dirty="0" smtClean="0">
                <a:solidFill>
                  <a:srgbClr val="660033"/>
                </a:solidFill>
                <a:latin typeface="Maiandra GD" pitchFamily="34" charset="0"/>
              </a:rPr>
              <a:t>How does ARM Pensions receive my contribution?</a:t>
            </a:r>
          </a:p>
          <a:p>
            <a:pPr>
              <a:spcBef>
                <a:spcPct val="0"/>
              </a:spcBef>
              <a:buNone/>
            </a:pPr>
            <a:r>
              <a:rPr lang="en-GB" sz="1600" kern="1200" dirty="0" smtClean="0">
                <a:solidFill>
                  <a:srgbClr val="660033"/>
                </a:solidFill>
                <a:latin typeface="Maiandra GD" pitchFamily="34" charset="0"/>
              </a:rPr>
              <a:t>	Upon deduction from your salary/allowance, your employer will send the total contribution to our Pension Fund Custodian (PFC) - UBA Pension Custodian in this instance, who will, in turn, notify us. These remittances MUST be accompanied with a schedule detailing the beneficiaries of the funds and the proportions contributed by the employer &amp; employee, respectively.</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To speed up the process of crediting contributions into your RSA, it is always advisable that your employer notifies us by sending us a copy of the deposit/remittance slip and matching schedule of contributors.</a:t>
            </a:r>
            <a:endParaRPr lang="en-US" sz="1600" kern="1200" dirty="0" smtClean="0">
              <a:solidFill>
                <a:srgbClr val="660033"/>
              </a:solidFill>
              <a:latin typeface="Maiandra GD" pitchFamily="34" charset="0"/>
            </a:endParaRPr>
          </a:p>
          <a:p>
            <a:pPr>
              <a:spcBef>
                <a:spcPct val="0"/>
              </a:spcBef>
              <a:buNone/>
            </a:pPr>
            <a:r>
              <a:rPr lang="en-GB" sz="1600" b="1" kern="1200" dirty="0" smtClean="0">
                <a:solidFill>
                  <a:srgbClr val="660033"/>
                </a:solidFill>
                <a:latin typeface="Maiandra GD" pitchFamily="34" charset="0"/>
              </a:rPr>
              <a:t> </a:t>
            </a:r>
            <a:endParaRPr lang="en-US" sz="1600" b="1" kern="1200" dirty="0" smtClean="0">
              <a:solidFill>
                <a:srgbClr val="660033"/>
              </a:solidFill>
              <a:latin typeface="Maiandra GD" pitchFamily="34" charset="0"/>
            </a:endParaRPr>
          </a:p>
          <a:p>
            <a:pPr lvl="0">
              <a:spcBef>
                <a:spcPct val="0"/>
              </a:spcBef>
            </a:pPr>
            <a:r>
              <a:rPr lang="en-GB" sz="1600" b="1" kern="1200" dirty="0" smtClean="0">
                <a:solidFill>
                  <a:srgbClr val="660033"/>
                </a:solidFill>
                <a:latin typeface="Maiandra GD" pitchFamily="34" charset="0"/>
              </a:rPr>
              <a:t>What are the fees involved in the management of my RSA?</a:t>
            </a:r>
            <a:endParaRPr lang="en-US" sz="1600" b="1"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The charges, as stipulated by the National Pension Commission (PENCOM)  amounts in aggregate to 2.15% of the net asset value, and is split 3 ways between the PFA, the PFC and  PENCOM .</a:t>
            </a:r>
            <a:endParaRPr lang="en-US" sz="1600" kern="1200" dirty="0" smtClean="0">
              <a:solidFill>
                <a:srgbClr val="660033"/>
              </a:solidFill>
              <a:latin typeface="Maiandra GD" pitchFamily="34" charset="0"/>
            </a:endParaRPr>
          </a:p>
          <a:p>
            <a:endParaRPr lang="en-US" dirty="0"/>
          </a:p>
        </p:txBody>
      </p:sp>
      <p:sp>
        <p:nvSpPr>
          <p:cNvPr id="5" name="Date Placeholder 4"/>
          <p:cNvSpPr>
            <a:spLocks noGrp="1"/>
          </p:cNvSpPr>
          <p:nvPr>
            <p:ph type="dt" sz="half" idx="10"/>
          </p:nvPr>
        </p:nvSpPr>
        <p:spPr/>
        <p:txBody>
          <a:bodyPr/>
          <a:lstStyle/>
          <a:p>
            <a:pPr>
              <a:defRPr/>
            </a:pPr>
            <a:fld id="{0BB91DF0-0AFE-4ACC-B340-530F82398716}" type="datetime1">
              <a:rPr lang="en-GB" smtClean="0"/>
              <a:pPr>
                <a:defRPr/>
              </a:pPr>
              <a:t>18/09/2015</a:t>
            </a:fld>
            <a:endParaRPr lang="en-GB"/>
          </a:p>
        </p:txBody>
      </p:sp>
      <p:sp>
        <p:nvSpPr>
          <p:cNvPr id="6" name="Slide Number Placeholder 5"/>
          <p:cNvSpPr>
            <a:spLocks noGrp="1"/>
          </p:cNvSpPr>
          <p:nvPr>
            <p:ph type="sldNum" sz="quarter" idx="12"/>
          </p:nvPr>
        </p:nvSpPr>
        <p:spPr/>
        <p:txBody>
          <a:bodyPr/>
          <a:lstStyle/>
          <a:p>
            <a:pPr>
              <a:defRPr/>
            </a:pPr>
            <a:fld id="{C91F377F-3DD6-4F8E-A89B-012CD6E0B988}" type="slidenum">
              <a:rPr lang="en-GB" smtClean="0"/>
              <a:pPr>
                <a:defRPr/>
              </a:pPr>
              <a:t>12</a:t>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srgbClr val="660033"/>
                </a:solidFill>
                <a:latin typeface="Candara" pitchFamily="34" charset="0"/>
              </a:rPr>
              <a:t>FREQUENTLY ASKED QUESTIONS</a:t>
            </a:r>
            <a:endParaRPr lang="en-US" sz="4000" dirty="0">
              <a:solidFill>
                <a:srgbClr val="660033"/>
              </a:solidFill>
              <a:latin typeface="Candara" pitchFamily="34" charset="0"/>
            </a:endParaRPr>
          </a:p>
        </p:txBody>
      </p:sp>
      <p:sp>
        <p:nvSpPr>
          <p:cNvPr id="3" name="Content Placeholder 2"/>
          <p:cNvSpPr>
            <a:spLocks noGrp="1"/>
          </p:cNvSpPr>
          <p:nvPr>
            <p:ph sz="half" idx="1"/>
          </p:nvPr>
        </p:nvSpPr>
        <p:spPr>
          <a:xfrm>
            <a:off x="457200" y="990600"/>
            <a:ext cx="8229600" cy="5410200"/>
          </a:xfrm>
        </p:spPr>
        <p:txBody>
          <a:bodyPr/>
          <a:lstStyle/>
          <a:p>
            <a:pPr lvl="0">
              <a:spcBef>
                <a:spcPct val="0"/>
              </a:spcBef>
            </a:pPr>
            <a:r>
              <a:rPr lang="en-GB" sz="1600" b="1" kern="1200" dirty="0" smtClean="0">
                <a:solidFill>
                  <a:srgbClr val="660033"/>
                </a:solidFill>
                <a:latin typeface="Maiandra GD" pitchFamily="34" charset="0"/>
              </a:rPr>
              <a:t>How can I monitor my contributions/RSA?</a:t>
            </a:r>
          </a:p>
          <a:p>
            <a:pPr lvl="0">
              <a:spcBef>
                <a:spcPct val="0"/>
              </a:spcBef>
            </a:pPr>
            <a:endParaRPr lang="en-US" sz="1600" b="1"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In addition to the instant SMS when your contribution is credited into your RSA, PENCOM regulation mandates us to send quarterly statements of accounts to all contributors. At ARM Pensions, we have created even more innovative ways for you to be actively involved in the monitoring of your RSA.</a:t>
            </a:r>
            <a:endParaRPr lang="en-US" sz="1600" kern="1200" dirty="0" smtClean="0">
              <a:solidFill>
                <a:srgbClr val="660033"/>
              </a:solidFill>
              <a:latin typeface="Maiandra GD" pitchFamily="34" charset="0"/>
            </a:endParaRPr>
          </a:p>
          <a:p>
            <a:pPr>
              <a:spcBef>
                <a:spcPct val="0"/>
              </a:spcBef>
              <a:buFont typeface="Wingdings" pitchFamily="2" charset="2"/>
              <a:buNone/>
            </a:pPr>
            <a:r>
              <a:rPr lang="en-GB" sz="1600" kern="1200" dirty="0" smtClean="0">
                <a:solidFill>
                  <a:srgbClr val="660033"/>
                </a:solidFill>
                <a:latin typeface="Maiandra GD" pitchFamily="34" charset="0"/>
              </a:rPr>
              <a:t> </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Whether by mobile phone text messages, email, online or just walking into any of our numerous offices and outlets across the country, ARM Pensions has made it easy to follow the activities in your RSA.</a:t>
            </a:r>
            <a:endParaRPr lang="en-US" sz="1600" kern="1200" dirty="0" smtClean="0">
              <a:solidFill>
                <a:srgbClr val="660033"/>
              </a:solidFill>
              <a:latin typeface="Maiandra GD" pitchFamily="34" charset="0"/>
            </a:endParaRPr>
          </a:p>
          <a:p>
            <a:pPr>
              <a:spcBef>
                <a:spcPct val="0"/>
              </a:spcBef>
              <a:buNone/>
            </a:pPr>
            <a:endParaRPr lang="en-GB"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Please visit </a:t>
            </a:r>
            <a:r>
              <a:rPr lang="en-GB" sz="1600" kern="1200" dirty="0" smtClean="0">
                <a:solidFill>
                  <a:srgbClr val="660033"/>
                </a:solidFill>
                <a:latin typeface="Maiandra GD" pitchFamily="34" charset="0"/>
                <a:hlinkClick r:id="rId3"/>
              </a:rPr>
              <a:t>www.armpension.com</a:t>
            </a:r>
            <a:r>
              <a:rPr lang="en-GB" sz="1600" kern="1200" dirty="0" smtClean="0">
                <a:solidFill>
                  <a:srgbClr val="660033"/>
                </a:solidFill>
                <a:latin typeface="Maiandra GD" pitchFamily="34" charset="0"/>
              </a:rPr>
              <a:t> for the various ways to check your balances online and via text messages.</a:t>
            </a:r>
            <a:endParaRPr lang="en-US" sz="1600" kern="1200" dirty="0" smtClean="0">
              <a:solidFill>
                <a:srgbClr val="660033"/>
              </a:solidFill>
              <a:latin typeface="Maiandra GD" pitchFamily="34" charset="0"/>
            </a:endParaRPr>
          </a:p>
          <a:p>
            <a:pPr>
              <a:spcBef>
                <a:spcPct val="0"/>
              </a:spcBef>
              <a:buFont typeface="Wingdings" pitchFamily="2" charset="2"/>
              <a:buNone/>
            </a:pPr>
            <a:r>
              <a:rPr lang="en-GB" sz="1600" kern="1200" dirty="0" smtClean="0">
                <a:solidFill>
                  <a:srgbClr val="660033"/>
                </a:solidFill>
                <a:latin typeface="Maiandra GD" pitchFamily="34" charset="0"/>
              </a:rPr>
              <a:t> </a:t>
            </a:r>
            <a:endParaRPr lang="en-US" sz="1600" kern="1200" dirty="0" smtClean="0">
              <a:solidFill>
                <a:srgbClr val="660033"/>
              </a:solidFill>
              <a:latin typeface="Maiandra GD" pitchFamily="34" charset="0"/>
            </a:endParaRPr>
          </a:p>
          <a:p>
            <a:pPr lvl="0">
              <a:spcBef>
                <a:spcPct val="0"/>
              </a:spcBef>
            </a:pPr>
            <a:r>
              <a:rPr lang="en-GB" sz="1600" b="1" kern="1200" dirty="0" smtClean="0">
                <a:solidFill>
                  <a:srgbClr val="660033"/>
                </a:solidFill>
                <a:latin typeface="Maiandra GD" pitchFamily="34" charset="0"/>
              </a:rPr>
              <a:t>What if my employer deducts my contributions and does not remit?</a:t>
            </a:r>
            <a:endParaRPr lang="en-US" sz="1600" b="1"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While this is not the norm, should it occur, we encourage you to immediately bring it to the notice of the PFA with evidence of deduction (which should be your pay slip). In the remote instance that the PFA is unable to resolve this, PENCOM encourages that we escalate same to them for a resolution</a:t>
            </a:r>
            <a:endParaRPr lang="en-US" sz="1600" kern="1200" dirty="0">
              <a:solidFill>
                <a:srgbClr val="660033"/>
              </a:solidFill>
              <a:latin typeface="Maiandra GD" pitchFamily="34" charset="0"/>
            </a:endParaRPr>
          </a:p>
        </p:txBody>
      </p:sp>
      <p:sp>
        <p:nvSpPr>
          <p:cNvPr id="5" name="Date Placeholder 4"/>
          <p:cNvSpPr>
            <a:spLocks noGrp="1"/>
          </p:cNvSpPr>
          <p:nvPr>
            <p:ph type="dt" sz="half" idx="10"/>
          </p:nvPr>
        </p:nvSpPr>
        <p:spPr/>
        <p:txBody>
          <a:bodyPr/>
          <a:lstStyle/>
          <a:p>
            <a:pPr>
              <a:defRPr/>
            </a:pPr>
            <a:fld id="{0BB91DF0-0AFE-4ACC-B340-530F82398716}" type="datetime1">
              <a:rPr lang="en-GB" smtClean="0"/>
              <a:pPr>
                <a:defRPr/>
              </a:pPr>
              <a:t>18/09/2015</a:t>
            </a:fld>
            <a:endParaRPr lang="en-GB"/>
          </a:p>
        </p:txBody>
      </p:sp>
      <p:sp>
        <p:nvSpPr>
          <p:cNvPr id="6" name="Slide Number Placeholder 5"/>
          <p:cNvSpPr>
            <a:spLocks noGrp="1"/>
          </p:cNvSpPr>
          <p:nvPr>
            <p:ph type="sldNum" sz="quarter" idx="12"/>
          </p:nvPr>
        </p:nvSpPr>
        <p:spPr/>
        <p:txBody>
          <a:bodyPr/>
          <a:lstStyle/>
          <a:p>
            <a:pPr>
              <a:defRPr/>
            </a:pPr>
            <a:fld id="{C91F377F-3DD6-4F8E-A89B-012CD6E0B988}" type="slidenum">
              <a:rPr lang="en-GB" smtClean="0"/>
              <a:pPr>
                <a:defRPr/>
              </a:pPr>
              <a:t>13</a:t>
            </a:fld>
            <a:endParaRPr lang="en-GB"/>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srgbClr val="660033"/>
                </a:solidFill>
                <a:latin typeface="Candara" pitchFamily="34" charset="0"/>
              </a:rPr>
              <a:t>FREQUENTLY ASKED QUESTIONS</a:t>
            </a:r>
            <a:endParaRPr lang="en-US" sz="4000" dirty="0">
              <a:solidFill>
                <a:srgbClr val="660033"/>
              </a:solidFill>
              <a:latin typeface="Candara" pitchFamily="34" charset="0"/>
            </a:endParaRPr>
          </a:p>
        </p:txBody>
      </p:sp>
      <p:sp>
        <p:nvSpPr>
          <p:cNvPr id="3" name="Content Placeholder 2"/>
          <p:cNvSpPr>
            <a:spLocks noGrp="1"/>
          </p:cNvSpPr>
          <p:nvPr>
            <p:ph sz="half" idx="1"/>
          </p:nvPr>
        </p:nvSpPr>
        <p:spPr>
          <a:xfrm>
            <a:off x="457200" y="990600"/>
            <a:ext cx="8229600" cy="5410200"/>
          </a:xfrm>
        </p:spPr>
        <p:txBody>
          <a:bodyPr/>
          <a:lstStyle/>
          <a:p>
            <a:pPr lvl="0">
              <a:spcBef>
                <a:spcPct val="0"/>
              </a:spcBef>
            </a:pPr>
            <a:r>
              <a:rPr lang="en-GB" sz="1600" b="1" kern="1200" dirty="0" smtClean="0">
                <a:solidFill>
                  <a:srgbClr val="660033"/>
                </a:solidFill>
                <a:latin typeface="Maiandra GD" pitchFamily="34" charset="0"/>
              </a:rPr>
              <a:t>What additional contributions may I participate in?</a:t>
            </a:r>
          </a:p>
          <a:p>
            <a:pPr lvl="0">
              <a:spcBef>
                <a:spcPct val="0"/>
              </a:spcBef>
              <a:buFont typeface="Wingdings" pitchFamily="2" charset="2"/>
              <a:buNone/>
            </a:pPr>
            <a:endParaRPr lang="en-US" sz="1600" b="1"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As a Pension Fund Administrator, PENCOM only permits us to receive funds for investment/management from clients two ways: the Retirement Savings Contribution and the Additional Voluntary Contribution (AVC).</a:t>
            </a:r>
            <a:endParaRPr lang="en-US" sz="1600" kern="1200" dirty="0" smtClean="0">
              <a:solidFill>
                <a:srgbClr val="660033"/>
              </a:solidFill>
              <a:latin typeface="Maiandra GD" pitchFamily="34" charset="0"/>
            </a:endParaRPr>
          </a:p>
          <a:p>
            <a:pPr>
              <a:spcBef>
                <a:spcPct val="0"/>
              </a:spcBef>
              <a:buFont typeface="Wingdings" pitchFamily="2" charset="2"/>
              <a:buNone/>
            </a:pPr>
            <a:r>
              <a:rPr lang="en-GB" sz="1600" kern="1200" dirty="0" smtClean="0">
                <a:solidFill>
                  <a:srgbClr val="660033"/>
                </a:solidFill>
                <a:latin typeface="Maiandra GD" pitchFamily="34" charset="0"/>
              </a:rPr>
              <a:t> </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The Additional Voluntary Contribution, as the name implies, allows the contributor to put aside additional monies towards his/her retirement, and/or other short to medium-term savings needs. As one of its unique features, the AVC can also act as a ‘target’ savings account, as it allows tax-free access (subject to a 5-year minimum contribution term), to the contributed sum.</a:t>
            </a:r>
            <a:endParaRPr lang="en-US" sz="1600" kern="1200" dirty="0" smtClean="0">
              <a:solidFill>
                <a:srgbClr val="660033"/>
              </a:solidFill>
              <a:latin typeface="Maiandra GD" pitchFamily="34" charset="0"/>
            </a:endParaRPr>
          </a:p>
          <a:p>
            <a:pPr>
              <a:spcBef>
                <a:spcPct val="0"/>
              </a:spcBef>
              <a:buFont typeface="Wingdings" pitchFamily="2" charset="2"/>
              <a:buNone/>
            </a:pPr>
            <a:r>
              <a:rPr lang="en-GB" sz="1600" kern="1200" dirty="0" smtClean="0">
                <a:solidFill>
                  <a:srgbClr val="660033"/>
                </a:solidFill>
                <a:latin typeface="Maiandra GD" pitchFamily="34" charset="0"/>
              </a:rPr>
              <a:t> </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Remittance for AVC should be made by your employer.</a:t>
            </a:r>
            <a:endParaRPr lang="en-US" sz="1600" kern="1200" dirty="0" smtClean="0">
              <a:solidFill>
                <a:srgbClr val="660033"/>
              </a:solidFill>
              <a:latin typeface="Maiandra GD" pitchFamily="34" charset="0"/>
            </a:endParaRPr>
          </a:p>
          <a:p>
            <a:endParaRPr lang="en-US" dirty="0"/>
          </a:p>
        </p:txBody>
      </p:sp>
      <p:sp>
        <p:nvSpPr>
          <p:cNvPr id="5" name="Date Placeholder 4"/>
          <p:cNvSpPr>
            <a:spLocks noGrp="1"/>
          </p:cNvSpPr>
          <p:nvPr>
            <p:ph type="dt" sz="half" idx="10"/>
          </p:nvPr>
        </p:nvSpPr>
        <p:spPr/>
        <p:txBody>
          <a:bodyPr/>
          <a:lstStyle/>
          <a:p>
            <a:pPr>
              <a:defRPr/>
            </a:pPr>
            <a:fld id="{0BB91DF0-0AFE-4ACC-B340-530F82398716}" type="datetime1">
              <a:rPr lang="en-GB" smtClean="0"/>
              <a:pPr>
                <a:defRPr/>
              </a:pPr>
              <a:t>18/09/2015</a:t>
            </a:fld>
            <a:endParaRPr lang="en-GB"/>
          </a:p>
        </p:txBody>
      </p:sp>
      <p:sp>
        <p:nvSpPr>
          <p:cNvPr id="6" name="Slide Number Placeholder 5"/>
          <p:cNvSpPr>
            <a:spLocks noGrp="1"/>
          </p:cNvSpPr>
          <p:nvPr>
            <p:ph type="sldNum" sz="quarter" idx="12"/>
          </p:nvPr>
        </p:nvSpPr>
        <p:spPr/>
        <p:txBody>
          <a:bodyPr/>
          <a:lstStyle/>
          <a:p>
            <a:pPr>
              <a:defRPr/>
            </a:pPr>
            <a:fld id="{C91F377F-3DD6-4F8E-A89B-012CD6E0B988}" type="slidenum">
              <a:rPr lang="en-GB" smtClean="0"/>
              <a:pPr>
                <a:defRPr/>
              </a:pPr>
              <a:t>14</a:t>
            </a:fld>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srgbClr val="660033"/>
                </a:solidFill>
                <a:latin typeface="Candara" pitchFamily="34" charset="0"/>
              </a:rPr>
              <a:t>FREQUENTLY ASKED QUESTIONS</a:t>
            </a:r>
            <a:endParaRPr lang="en-US" sz="4000" dirty="0">
              <a:solidFill>
                <a:srgbClr val="660033"/>
              </a:solidFill>
              <a:latin typeface="Candara" pitchFamily="34" charset="0"/>
            </a:endParaRPr>
          </a:p>
        </p:txBody>
      </p:sp>
      <p:sp>
        <p:nvSpPr>
          <p:cNvPr id="3" name="Content Placeholder 2"/>
          <p:cNvSpPr>
            <a:spLocks noGrp="1"/>
          </p:cNvSpPr>
          <p:nvPr>
            <p:ph sz="half" idx="1"/>
          </p:nvPr>
        </p:nvSpPr>
        <p:spPr>
          <a:xfrm>
            <a:off x="457200" y="990600"/>
            <a:ext cx="8229600" cy="5410200"/>
          </a:xfrm>
        </p:spPr>
        <p:txBody>
          <a:bodyPr/>
          <a:lstStyle/>
          <a:p>
            <a:pPr marL="342900" lvl="1" indent="-342900">
              <a:spcBef>
                <a:spcPct val="0"/>
              </a:spcBef>
              <a:buClr>
                <a:schemeClr val="accent2"/>
              </a:buClr>
              <a:buFont typeface="Wingdings" pitchFamily="2" charset="2"/>
              <a:buAutoNum type="arabicPeriod" startAt="2"/>
            </a:pPr>
            <a:r>
              <a:rPr lang="en-GB" sz="1600" b="1" kern="1200" dirty="0" smtClean="0">
                <a:solidFill>
                  <a:srgbClr val="660033"/>
                </a:solidFill>
                <a:latin typeface="Maiandra GD" pitchFamily="34" charset="0"/>
                <a:ea typeface="+mn-ea"/>
                <a:cs typeface="+mn-cs"/>
              </a:rPr>
              <a:t>How is my fund invested?</a:t>
            </a:r>
          </a:p>
          <a:p>
            <a:pPr marL="342900" lvl="1" indent="-342900">
              <a:spcBef>
                <a:spcPct val="0"/>
              </a:spcBef>
              <a:buClr>
                <a:schemeClr val="accent2"/>
              </a:buClr>
              <a:buFont typeface="Wingdings" pitchFamily="2" charset="2"/>
              <a:buAutoNum type="arabicPeriod" startAt="2"/>
            </a:pPr>
            <a:endParaRPr lang="en-US" sz="1600" b="1" kern="1200" dirty="0" smtClean="0">
              <a:solidFill>
                <a:srgbClr val="660033"/>
              </a:solidFill>
              <a:latin typeface="Maiandra GD" pitchFamily="34" charset="0"/>
              <a:ea typeface="+mn-ea"/>
              <a:cs typeface="+mn-cs"/>
            </a:endParaRPr>
          </a:p>
          <a:p>
            <a:pPr>
              <a:spcBef>
                <a:spcPct val="0"/>
              </a:spcBef>
            </a:pPr>
            <a:r>
              <a:rPr lang="en-GB" sz="1600" kern="1200" dirty="0" smtClean="0">
                <a:solidFill>
                  <a:srgbClr val="660033"/>
                </a:solidFill>
                <a:latin typeface="Maiandra GD" pitchFamily="34" charset="0"/>
              </a:rPr>
              <a:t>There are different asset classes permissible for investment within the RSA Fund, as stipulated by PENCOM guidelines. Based on our view of the economy, various financial markets, investment objective of the RSA Fund, as well as other considerations, we invest in a mix of asset classes, and make adjustments over time as the need arises.</a:t>
            </a:r>
            <a:endParaRPr lang="en-US" sz="1600" kern="1200" dirty="0" smtClean="0">
              <a:solidFill>
                <a:srgbClr val="660033"/>
              </a:solidFill>
              <a:latin typeface="Maiandra GD" pitchFamily="34" charset="0"/>
            </a:endParaRPr>
          </a:p>
          <a:p>
            <a:pPr>
              <a:spcBef>
                <a:spcPct val="0"/>
              </a:spcBef>
              <a:buFont typeface="Wingdings" pitchFamily="2" charset="2"/>
              <a:buNone/>
            </a:pPr>
            <a:r>
              <a:rPr lang="en-GB" sz="1600" kern="1200" dirty="0" smtClean="0">
                <a:solidFill>
                  <a:srgbClr val="660033"/>
                </a:solidFill>
                <a:latin typeface="Maiandra GD" pitchFamily="34" charset="0"/>
              </a:rPr>
              <a:t> </a:t>
            </a:r>
            <a:endParaRPr lang="en-US" sz="1600" kern="1200" dirty="0" smtClean="0">
              <a:solidFill>
                <a:srgbClr val="660033"/>
              </a:solidFill>
              <a:latin typeface="Maiandra GD" pitchFamily="34" charset="0"/>
            </a:endParaRPr>
          </a:p>
          <a:p>
            <a:pPr marL="342900" lvl="1" indent="-342900">
              <a:spcBef>
                <a:spcPct val="0"/>
              </a:spcBef>
              <a:buClr>
                <a:schemeClr val="accent2"/>
              </a:buClr>
            </a:pPr>
            <a:r>
              <a:rPr lang="en-GB" sz="1600" b="1" kern="1200" dirty="0" smtClean="0">
                <a:solidFill>
                  <a:srgbClr val="660033"/>
                </a:solidFill>
                <a:latin typeface="Maiandra GD" pitchFamily="34" charset="0"/>
                <a:ea typeface="+mn-ea"/>
                <a:cs typeface="+mn-cs"/>
              </a:rPr>
              <a:t>Can I determine how my fund is invested?</a:t>
            </a:r>
            <a:endParaRPr lang="en-US" sz="1600" b="1" kern="1200" dirty="0" smtClean="0">
              <a:solidFill>
                <a:srgbClr val="660033"/>
              </a:solidFill>
              <a:latin typeface="Maiandra GD" pitchFamily="34" charset="0"/>
              <a:ea typeface="+mn-ea"/>
              <a:cs typeface="+mn-cs"/>
            </a:endParaRPr>
          </a:p>
          <a:p>
            <a:pPr>
              <a:spcBef>
                <a:spcPct val="0"/>
              </a:spcBef>
              <a:buNone/>
            </a:pPr>
            <a:r>
              <a:rPr lang="en-GB" sz="1600" kern="1200" dirty="0" smtClean="0">
                <a:solidFill>
                  <a:srgbClr val="660033"/>
                </a:solidFill>
                <a:latin typeface="Maiandra GD" pitchFamily="34" charset="0"/>
              </a:rPr>
              <a:t>	No, you cannot currently determine specific assets to be bought because your contributions are pooled into one Fund designed to preserve capital.</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a:t>
            </a:r>
          </a:p>
          <a:p>
            <a:pPr>
              <a:spcBef>
                <a:spcPct val="0"/>
              </a:spcBef>
              <a:buNone/>
            </a:pPr>
            <a:r>
              <a:rPr lang="en-GB" sz="1600" kern="1200" dirty="0" smtClean="0">
                <a:solidFill>
                  <a:srgbClr val="660033"/>
                </a:solidFill>
                <a:latin typeface="Maiandra GD" pitchFamily="34" charset="0"/>
              </a:rPr>
              <a:t>	However, there are plans by PENCOM to introduce a “4-fund” (comprising four distinct types of funds) structure which will allow contributors invest in funds that reflect their risk appetite and ethical profile. The four funds will have structures reflecting a balanced fund, aggressive fund, conservative fund &amp; Ethical fund. We will provide further information on this as progress is made by the Regulator in this regard.</a:t>
            </a:r>
            <a:endParaRPr lang="en-US" sz="1600" kern="1200" dirty="0" smtClean="0">
              <a:solidFill>
                <a:srgbClr val="660033"/>
              </a:solidFill>
              <a:latin typeface="Maiandra GD" pitchFamily="34" charset="0"/>
            </a:endParaRPr>
          </a:p>
          <a:p>
            <a:endParaRPr lang="en-US" dirty="0"/>
          </a:p>
        </p:txBody>
      </p:sp>
      <p:sp>
        <p:nvSpPr>
          <p:cNvPr id="5" name="Date Placeholder 4"/>
          <p:cNvSpPr>
            <a:spLocks noGrp="1"/>
          </p:cNvSpPr>
          <p:nvPr>
            <p:ph type="dt" sz="half" idx="10"/>
          </p:nvPr>
        </p:nvSpPr>
        <p:spPr/>
        <p:txBody>
          <a:bodyPr/>
          <a:lstStyle/>
          <a:p>
            <a:pPr>
              <a:defRPr/>
            </a:pPr>
            <a:fld id="{0BB91DF0-0AFE-4ACC-B340-530F82398716}" type="datetime1">
              <a:rPr lang="en-GB" smtClean="0"/>
              <a:pPr>
                <a:defRPr/>
              </a:pPr>
              <a:t>18/09/2015</a:t>
            </a:fld>
            <a:endParaRPr lang="en-GB"/>
          </a:p>
        </p:txBody>
      </p:sp>
      <p:sp>
        <p:nvSpPr>
          <p:cNvPr id="6" name="Slide Number Placeholder 5"/>
          <p:cNvSpPr>
            <a:spLocks noGrp="1"/>
          </p:cNvSpPr>
          <p:nvPr>
            <p:ph type="sldNum" sz="quarter" idx="12"/>
          </p:nvPr>
        </p:nvSpPr>
        <p:spPr/>
        <p:txBody>
          <a:bodyPr/>
          <a:lstStyle/>
          <a:p>
            <a:pPr>
              <a:defRPr/>
            </a:pPr>
            <a:fld id="{C91F377F-3DD6-4F8E-A89B-012CD6E0B988}" type="slidenum">
              <a:rPr lang="en-GB" smtClean="0"/>
              <a:pPr>
                <a:defRPr/>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srgbClr val="660033"/>
                </a:solidFill>
                <a:latin typeface="Candara" pitchFamily="34" charset="0"/>
              </a:rPr>
              <a:t>FREQUENTLY ASKED QUESTIONS</a:t>
            </a:r>
            <a:endParaRPr lang="en-US" sz="4000" dirty="0">
              <a:solidFill>
                <a:srgbClr val="660033"/>
              </a:solidFill>
              <a:latin typeface="Candara" pitchFamily="34" charset="0"/>
            </a:endParaRPr>
          </a:p>
        </p:txBody>
      </p:sp>
      <p:sp>
        <p:nvSpPr>
          <p:cNvPr id="3" name="Content Placeholder 2"/>
          <p:cNvSpPr>
            <a:spLocks noGrp="1"/>
          </p:cNvSpPr>
          <p:nvPr>
            <p:ph sz="half" idx="1"/>
          </p:nvPr>
        </p:nvSpPr>
        <p:spPr>
          <a:xfrm>
            <a:off x="457200" y="990600"/>
            <a:ext cx="8229600" cy="5410200"/>
          </a:xfrm>
        </p:spPr>
        <p:txBody>
          <a:bodyPr/>
          <a:lstStyle/>
          <a:p>
            <a:pPr marL="342900" lvl="1" indent="-342900">
              <a:spcBef>
                <a:spcPct val="0"/>
              </a:spcBef>
              <a:buClr>
                <a:schemeClr val="accent2"/>
              </a:buClr>
            </a:pPr>
            <a:r>
              <a:rPr lang="en-GB" sz="1600" b="1" kern="1200" dirty="0" smtClean="0">
                <a:solidFill>
                  <a:srgbClr val="660033"/>
                </a:solidFill>
                <a:latin typeface="Maiandra GD" pitchFamily="34" charset="0"/>
                <a:ea typeface="+mn-ea"/>
                <a:cs typeface="+mn-cs"/>
              </a:rPr>
              <a:t>Are there guidelines for the investment process/decisions?</a:t>
            </a:r>
          </a:p>
          <a:p>
            <a:pPr marL="342900" lvl="1" indent="-342900">
              <a:spcBef>
                <a:spcPct val="0"/>
              </a:spcBef>
              <a:buClr>
                <a:schemeClr val="accent2"/>
              </a:buClr>
            </a:pPr>
            <a:endParaRPr lang="en-US" sz="1600" b="1" kern="1200" dirty="0" smtClean="0">
              <a:solidFill>
                <a:srgbClr val="660033"/>
              </a:solidFill>
              <a:latin typeface="Maiandra GD" pitchFamily="34" charset="0"/>
              <a:ea typeface="+mn-ea"/>
              <a:cs typeface="+mn-cs"/>
            </a:endParaRPr>
          </a:p>
          <a:p>
            <a:pPr>
              <a:spcBef>
                <a:spcPct val="0"/>
              </a:spcBef>
              <a:buNone/>
            </a:pPr>
            <a:r>
              <a:rPr lang="en-GB" sz="1600" kern="1200" dirty="0" smtClean="0">
                <a:solidFill>
                  <a:srgbClr val="660033"/>
                </a:solidFill>
                <a:latin typeface="Maiandra GD" pitchFamily="34" charset="0"/>
              </a:rPr>
              <a:t>	Yes </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In addition to each PFA having a mandatory Investment Committee, PENCOM has also set out required investment guidelines for ALL PFAs.</a:t>
            </a:r>
            <a:endParaRPr lang="en-US" sz="1600" kern="1200" dirty="0" smtClean="0">
              <a:solidFill>
                <a:srgbClr val="660033"/>
              </a:solidFill>
              <a:latin typeface="Maiandra GD" pitchFamily="34" charset="0"/>
            </a:endParaRPr>
          </a:p>
          <a:p>
            <a:pPr>
              <a:spcBef>
                <a:spcPct val="0"/>
              </a:spcBef>
              <a:buFont typeface="Wingdings" pitchFamily="2" charset="2"/>
              <a:buNone/>
            </a:pPr>
            <a:r>
              <a:rPr lang="en-GB" sz="1600" kern="1200" dirty="0" smtClean="0">
                <a:solidFill>
                  <a:srgbClr val="660033"/>
                </a:solidFill>
                <a:latin typeface="Maiandra GD" pitchFamily="34" charset="0"/>
              </a:rPr>
              <a:t> </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The guidelines, as well as the respective committees, are regularly monitored by PENCOM for relevance and adherence. PFAs are required to send a Daily Valuation of their investment portfolio to PENCOM.</a:t>
            </a:r>
            <a:endParaRPr lang="en-US" sz="1600" kern="1200" dirty="0" smtClean="0">
              <a:solidFill>
                <a:srgbClr val="660033"/>
              </a:solidFill>
              <a:latin typeface="Maiandra GD" pitchFamily="34" charset="0"/>
            </a:endParaRPr>
          </a:p>
          <a:p>
            <a:pPr>
              <a:spcBef>
                <a:spcPct val="0"/>
              </a:spcBef>
              <a:buFont typeface="Wingdings" pitchFamily="2" charset="2"/>
              <a:buNone/>
            </a:pPr>
            <a:r>
              <a:rPr lang="en-GB" sz="1600" kern="1200" dirty="0" smtClean="0">
                <a:solidFill>
                  <a:srgbClr val="660033"/>
                </a:solidFill>
                <a:latin typeface="Maiandra GD" pitchFamily="34" charset="0"/>
              </a:rPr>
              <a:t> </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In addition, ARM Pensions has internal investment guidelines to complement the guidelines from PENCOM.</a:t>
            </a:r>
            <a:endParaRPr lang="en-US" sz="1600" kern="1200" dirty="0" smtClean="0">
              <a:solidFill>
                <a:srgbClr val="660033"/>
              </a:solidFill>
              <a:latin typeface="Maiandra GD" pitchFamily="34" charset="0"/>
            </a:endParaRPr>
          </a:p>
          <a:p>
            <a:endParaRPr lang="en-US" sz="4000" dirty="0">
              <a:solidFill>
                <a:srgbClr val="660033"/>
              </a:solidFill>
              <a:latin typeface="Candara" pitchFamily="34" charset="0"/>
              <a:ea typeface="+mj-ea"/>
              <a:cs typeface="+mj-cs"/>
            </a:endParaRPr>
          </a:p>
        </p:txBody>
      </p:sp>
      <p:sp>
        <p:nvSpPr>
          <p:cNvPr id="5" name="Date Placeholder 4"/>
          <p:cNvSpPr>
            <a:spLocks noGrp="1"/>
          </p:cNvSpPr>
          <p:nvPr>
            <p:ph type="dt" sz="half" idx="10"/>
          </p:nvPr>
        </p:nvSpPr>
        <p:spPr/>
        <p:txBody>
          <a:bodyPr/>
          <a:lstStyle/>
          <a:p>
            <a:pPr>
              <a:defRPr/>
            </a:pPr>
            <a:fld id="{0BB91DF0-0AFE-4ACC-B340-530F82398716}" type="datetime1">
              <a:rPr lang="en-GB" smtClean="0"/>
              <a:pPr>
                <a:defRPr/>
              </a:pPr>
              <a:t>18/09/2015</a:t>
            </a:fld>
            <a:endParaRPr lang="en-GB"/>
          </a:p>
        </p:txBody>
      </p:sp>
      <p:sp>
        <p:nvSpPr>
          <p:cNvPr id="6" name="Slide Number Placeholder 5"/>
          <p:cNvSpPr>
            <a:spLocks noGrp="1"/>
          </p:cNvSpPr>
          <p:nvPr>
            <p:ph type="sldNum" sz="quarter" idx="12"/>
          </p:nvPr>
        </p:nvSpPr>
        <p:spPr/>
        <p:txBody>
          <a:bodyPr/>
          <a:lstStyle/>
          <a:p>
            <a:pPr>
              <a:defRPr/>
            </a:pPr>
            <a:fld id="{C91F377F-3DD6-4F8E-A89B-012CD6E0B988}" type="slidenum">
              <a:rPr lang="en-GB" smtClean="0"/>
              <a:pPr>
                <a:defRPr/>
              </a:pPr>
              <a:t>16</a:t>
            </a:fld>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srgbClr val="660033"/>
                </a:solidFill>
                <a:latin typeface="Candara" pitchFamily="34" charset="0"/>
              </a:rPr>
              <a:t>FREQUENTLY ASKED QUESTIONS</a:t>
            </a:r>
            <a:endParaRPr lang="en-US" sz="4000" dirty="0">
              <a:solidFill>
                <a:srgbClr val="660033"/>
              </a:solidFill>
              <a:latin typeface="Candara" pitchFamily="34" charset="0"/>
            </a:endParaRPr>
          </a:p>
        </p:txBody>
      </p:sp>
      <p:sp>
        <p:nvSpPr>
          <p:cNvPr id="3" name="Content Placeholder 2"/>
          <p:cNvSpPr>
            <a:spLocks noGrp="1"/>
          </p:cNvSpPr>
          <p:nvPr>
            <p:ph sz="half" idx="1"/>
          </p:nvPr>
        </p:nvSpPr>
        <p:spPr>
          <a:xfrm>
            <a:off x="457200" y="990600"/>
            <a:ext cx="8229600" cy="5410200"/>
          </a:xfrm>
        </p:spPr>
        <p:txBody>
          <a:bodyPr/>
          <a:lstStyle/>
          <a:p>
            <a:pPr lvl="0">
              <a:spcBef>
                <a:spcPct val="0"/>
              </a:spcBef>
              <a:buFont typeface="Wingdings" pitchFamily="2" charset="2"/>
              <a:buAutoNum type="arabicPeriod" startAt="3"/>
            </a:pPr>
            <a:r>
              <a:rPr lang="en-GB" sz="1600" b="1" kern="1200" dirty="0" smtClean="0">
                <a:solidFill>
                  <a:srgbClr val="660033"/>
                </a:solidFill>
                <a:latin typeface="Maiandra GD" pitchFamily="34" charset="0"/>
              </a:rPr>
              <a:t>Fund Management</a:t>
            </a:r>
            <a:endParaRPr lang="en-US" sz="1600" b="1" kern="1200" dirty="0" smtClean="0">
              <a:solidFill>
                <a:srgbClr val="660033"/>
              </a:solidFill>
              <a:latin typeface="Maiandra GD" pitchFamily="34" charset="0"/>
            </a:endParaRPr>
          </a:p>
          <a:p>
            <a:pPr>
              <a:spcBef>
                <a:spcPct val="0"/>
              </a:spcBef>
              <a:buFont typeface="Wingdings" pitchFamily="2" charset="2"/>
              <a:buNone/>
            </a:pPr>
            <a:r>
              <a:rPr lang="en-GB" sz="1600" b="1" kern="1200" dirty="0" smtClean="0">
                <a:solidFill>
                  <a:srgbClr val="660033"/>
                </a:solidFill>
                <a:latin typeface="Maiandra GD" pitchFamily="34" charset="0"/>
              </a:rPr>
              <a:t> </a:t>
            </a:r>
            <a:endParaRPr lang="en-US" sz="1600" b="1" kern="1200" dirty="0" smtClean="0">
              <a:solidFill>
                <a:srgbClr val="660033"/>
              </a:solidFill>
              <a:latin typeface="Maiandra GD" pitchFamily="34" charset="0"/>
            </a:endParaRPr>
          </a:p>
          <a:p>
            <a:pPr>
              <a:spcBef>
                <a:spcPct val="0"/>
              </a:spcBef>
            </a:pPr>
            <a:r>
              <a:rPr lang="en-GB" sz="1600" b="1" kern="1200" dirty="0" smtClean="0">
                <a:solidFill>
                  <a:srgbClr val="660033"/>
                </a:solidFill>
                <a:latin typeface="Maiandra GD" pitchFamily="34" charset="0"/>
              </a:rPr>
              <a:t>How is my RSA managed, and what is a Fund Price?</a:t>
            </a:r>
            <a:endParaRPr lang="en-US" sz="1600" b="1"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The RSA Fund is a unitized portfolio. Upon receipt, your contribution is pooled with others and then allotted units depending on the contributed amount, and the time the contribution is received; i.e. the number of units your contribution can purchase at the prevailing Fund Price at the time of processing.</a:t>
            </a:r>
            <a:endParaRPr lang="en-US" sz="1600" kern="1200" dirty="0" smtClean="0">
              <a:solidFill>
                <a:srgbClr val="660033"/>
              </a:solidFill>
              <a:latin typeface="Maiandra GD" pitchFamily="34" charset="0"/>
            </a:endParaRPr>
          </a:p>
          <a:p>
            <a:pPr>
              <a:spcBef>
                <a:spcPct val="0"/>
              </a:spcBef>
              <a:buFont typeface="Wingdings" pitchFamily="2" charset="2"/>
              <a:buNone/>
            </a:pPr>
            <a:r>
              <a:rPr lang="en-GB" sz="1600" kern="1200" dirty="0" smtClean="0">
                <a:solidFill>
                  <a:srgbClr val="660033"/>
                </a:solidFill>
                <a:latin typeface="Maiandra GD" pitchFamily="34" charset="0"/>
              </a:rPr>
              <a:t> </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The RSA Fund is then invested in line with set guidelines from PENCOM. ALL PFAs are expected to manage the RSA Fund along this same set of guidelines. At the end of each trading day, the value of the portfolio is divided by the number of units to determine its closing Fund Price for that day. </a:t>
            </a:r>
            <a:endParaRPr lang="en-US" sz="1600" kern="1200" dirty="0" smtClean="0">
              <a:solidFill>
                <a:srgbClr val="660033"/>
              </a:solidFill>
              <a:latin typeface="Maiandra GD" pitchFamily="34" charset="0"/>
            </a:endParaRPr>
          </a:p>
          <a:p>
            <a:pPr>
              <a:spcBef>
                <a:spcPct val="0"/>
              </a:spcBef>
              <a:buFont typeface="Wingdings" pitchFamily="2" charset="2"/>
              <a:buNone/>
            </a:pPr>
            <a:r>
              <a:rPr lang="en-GB" sz="1600" kern="1200" dirty="0" smtClean="0">
                <a:solidFill>
                  <a:srgbClr val="660033"/>
                </a:solidFill>
                <a:latin typeface="Maiandra GD" pitchFamily="34" charset="0"/>
              </a:rPr>
              <a:t> </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Since the Fund Price is a reflection of the underlying net asset value of the Fund, the expertise of individual PFAs in achieving the best performance under these guidelines is most important. ARM Pensions has consistently demonstrated this over the years.</a:t>
            </a:r>
            <a:endParaRPr lang="en-US" sz="1600" kern="1200" dirty="0" smtClean="0">
              <a:solidFill>
                <a:srgbClr val="660033"/>
              </a:solidFill>
              <a:latin typeface="Maiandra GD" pitchFamily="34" charset="0"/>
            </a:endParaRPr>
          </a:p>
          <a:p>
            <a:endParaRPr lang="en-US" dirty="0"/>
          </a:p>
        </p:txBody>
      </p:sp>
      <p:sp>
        <p:nvSpPr>
          <p:cNvPr id="5" name="Date Placeholder 4"/>
          <p:cNvSpPr>
            <a:spLocks noGrp="1"/>
          </p:cNvSpPr>
          <p:nvPr>
            <p:ph type="dt" sz="half" idx="10"/>
          </p:nvPr>
        </p:nvSpPr>
        <p:spPr/>
        <p:txBody>
          <a:bodyPr/>
          <a:lstStyle/>
          <a:p>
            <a:pPr>
              <a:defRPr/>
            </a:pPr>
            <a:fld id="{0BB91DF0-0AFE-4ACC-B340-530F82398716}" type="datetime1">
              <a:rPr lang="en-GB" smtClean="0"/>
              <a:pPr>
                <a:defRPr/>
              </a:pPr>
              <a:t>18/09/2015</a:t>
            </a:fld>
            <a:endParaRPr lang="en-GB"/>
          </a:p>
        </p:txBody>
      </p:sp>
      <p:sp>
        <p:nvSpPr>
          <p:cNvPr id="6" name="Slide Number Placeholder 5"/>
          <p:cNvSpPr>
            <a:spLocks noGrp="1"/>
          </p:cNvSpPr>
          <p:nvPr>
            <p:ph type="sldNum" sz="quarter" idx="12"/>
          </p:nvPr>
        </p:nvSpPr>
        <p:spPr/>
        <p:txBody>
          <a:bodyPr/>
          <a:lstStyle/>
          <a:p>
            <a:pPr>
              <a:defRPr/>
            </a:pPr>
            <a:fld id="{C91F377F-3DD6-4F8E-A89B-012CD6E0B988}" type="slidenum">
              <a:rPr lang="en-GB" smtClean="0"/>
              <a:pPr>
                <a:defRPr/>
              </a:pPr>
              <a:t>17</a:t>
            </a:fld>
            <a:endParaRPr lang="en-GB"/>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srgbClr val="660033"/>
                </a:solidFill>
                <a:latin typeface="Candara" pitchFamily="34" charset="0"/>
              </a:rPr>
              <a:t>FREQUENTLY ASKED QUESTIONS</a:t>
            </a:r>
            <a:endParaRPr lang="en-US" sz="4000" dirty="0">
              <a:solidFill>
                <a:srgbClr val="660033"/>
              </a:solidFill>
              <a:latin typeface="Candara" pitchFamily="34" charset="0"/>
            </a:endParaRPr>
          </a:p>
        </p:txBody>
      </p:sp>
      <p:sp>
        <p:nvSpPr>
          <p:cNvPr id="3" name="Content Placeholder 2"/>
          <p:cNvSpPr>
            <a:spLocks noGrp="1"/>
          </p:cNvSpPr>
          <p:nvPr>
            <p:ph sz="half" idx="1"/>
          </p:nvPr>
        </p:nvSpPr>
        <p:spPr>
          <a:xfrm>
            <a:off x="457200" y="990600"/>
            <a:ext cx="8229600" cy="5410200"/>
          </a:xfrm>
        </p:spPr>
        <p:txBody>
          <a:bodyPr/>
          <a:lstStyle/>
          <a:p>
            <a:pPr lvl="0">
              <a:spcBef>
                <a:spcPct val="0"/>
              </a:spcBef>
              <a:buFont typeface="Wingdings" pitchFamily="2" charset="2"/>
              <a:buAutoNum type="arabicPeriod" startAt="4"/>
            </a:pPr>
            <a:r>
              <a:rPr lang="en-GB" sz="1600" b="1" kern="1200" dirty="0" smtClean="0">
                <a:solidFill>
                  <a:srgbClr val="660033"/>
                </a:solidFill>
                <a:latin typeface="Maiandra GD" pitchFamily="34" charset="0"/>
              </a:rPr>
              <a:t>Benefits Payment</a:t>
            </a:r>
          </a:p>
          <a:p>
            <a:pPr marL="342900" lvl="1" indent="-342900">
              <a:spcBef>
                <a:spcPct val="0"/>
              </a:spcBef>
              <a:buClr>
                <a:schemeClr val="accent2"/>
              </a:buClr>
              <a:buFont typeface="Wingdings" pitchFamily="2" charset="2"/>
              <a:buNone/>
            </a:pPr>
            <a:endParaRPr lang="en-US" sz="1600" b="1" kern="1200" dirty="0" smtClean="0">
              <a:solidFill>
                <a:srgbClr val="660033"/>
              </a:solidFill>
              <a:latin typeface="Maiandra GD" pitchFamily="34" charset="0"/>
              <a:ea typeface="+mn-ea"/>
              <a:cs typeface="+mn-cs"/>
            </a:endParaRPr>
          </a:p>
          <a:p>
            <a:pPr marL="342900" lvl="1" indent="-342900">
              <a:spcBef>
                <a:spcPct val="0"/>
              </a:spcBef>
              <a:buClr>
                <a:schemeClr val="accent2"/>
              </a:buClr>
            </a:pPr>
            <a:r>
              <a:rPr lang="en-GB" sz="1600" b="1" kern="1200" dirty="0" smtClean="0">
                <a:solidFill>
                  <a:srgbClr val="660033"/>
                </a:solidFill>
                <a:latin typeface="Maiandra GD" pitchFamily="34" charset="0"/>
                <a:ea typeface="+mn-ea"/>
                <a:cs typeface="+mn-cs"/>
              </a:rPr>
              <a:t>What do I need to put in place for seamless Benefits payments?</a:t>
            </a:r>
            <a:endParaRPr lang="en-US" sz="1600" b="1" kern="1200" dirty="0" smtClean="0">
              <a:solidFill>
                <a:srgbClr val="660033"/>
              </a:solidFill>
              <a:latin typeface="Maiandra GD" pitchFamily="34" charset="0"/>
              <a:ea typeface="+mn-ea"/>
              <a:cs typeface="+mn-cs"/>
            </a:endParaRPr>
          </a:p>
          <a:p>
            <a:pPr>
              <a:spcBef>
                <a:spcPct val="0"/>
              </a:spcBef>
              <a:buFont typeface="Wingdings" pitchFamily="2" charset="2"/>
              <a:buNone/>
            </a:pPr>
            <a:r>
              <a:rPr lang="en-GB" sz="1600" b="1" kern="1200" dirty="0" smtClean="0">
                <a:solidFill>
                  <a:srgbClr val="660033"/>
                </a:solidFill>
                <a:latin typeface="Maiandra GD" pitchFamily="34" charset="0"/>
              </a:rPr>
              <a:t>      </a:t>
            </a:r>
            <a:r>
              <a:rPr lang="en-GB" sz="1600" kern="1200" dirty="0" smtClean="0">
                <a:solidFill>
                  <a:srgbClr val="660033"/>
                </a:solidFill>
                <a:latin typeface="Maiandra GD" pitchFamily="34" charset="0"/>
              </a:rPr>
              <a:t>Depending on the payment type and the ultimate beneficiary, there are different sets of documents that the PFA needs to process through PENCOM before payment is made.</a:t>
            </a:r>
            <a:endParaRPr lang="en-US" sz="1600" kern="1200" dirty="0" smtClean="0">
              <a:solidFill>
                <a:srgbClr val="660033"/>
              </a:solidFill>
              <a:latin typeface="Maiandra GD" pitchFamily="34" charset="0"/>
            </a:endParaRPr>
          </a:p>
          <a:p>
            <a:pPr>
              <a:spcBef>
                <a:spcPct val="0"/>
              </a:spcBef>
              <a:buNone/>
            </a:pPr>
            <a:r>
              <a:rPr lang="en-GB" sz="1600" b="1" kern="1200" dirty="0" smtClean="0">
                <a:solidFill>
                  <a:srgbClr val="660033"/>
                </a:solidFill>
                <a:latin typeface="Maiandra GD" pitchFamily="34" charset="0"/>
              </a:rPr>
              <a:t>	The different payment/Benefit types are:-</a:t>
            </a:r>
            <a:endParaRPr lang="en-US" sz="1600" b="1" kern="1200" dirty="0" smtClean="0">
              <a:solidFill>
                <a:srgbClr val="660033"/>
              </a:solidFill>
              <a:latin typeface="Maiandra GD" pitchFamily="34" charset="0"/>
            </a:endParaRPr>
          </a:p>
          <a:p>
            <a:pPr lvl="0">
              <a:spcBef>
                <a:spcPct val="0"/>
              </a:spcBef>
            </a:pPr>
            <a:r>
              <a:rPr lang="en-GB" sz="1600" kern="1200" dirty="0" smtClean="0">
                <a:solidFill>
                  <a:srgbClr val="660033"/>
                </a:solidFill>
                <a:latin typeface="Maiandra GD" pitchFamily="34" charset="0"/>
              </a:rPr>
              <a:t>25% Lump sum – for those who lose their jobs before age 50</a:t>
            </a:r>
            <a:endParaRPr lang="en-US" sz="1600" kern="1200" dirty="0" smtClean="0">
              <a:solidFill>
                <a:srgbClr val="660033"/>
              </a:solidFill>
              <a:latin typeface="Maiandra GD" pitchFamily="34" charset="0"/>
            </a:endParaRPr>
          </a:p>
          <a:p>
            <a:pPr lvl="0">
              <a:spcBef>
                <a:spcPct val="0"/>
              </a:spcBef>
            </a:pPr>
            <a:r>
              <a:rPr lang="en-GB" sz="1600" kern="1200" dirty="0" smtClean="0">
                <a:solidFill>
                  <a:srgbClr val="660033"/>
                </a:solidFill>
                <a:latin typeface="Maiandra GD" pitchFamily="34" charset="0"/>
              </a:rPr>
              <a:t>En-bloc Payment– for those who are over 50 but have less than N550,000 in their RSA</a:t>
            </a:r>
            <a:endParaRPr lang="en-US" sz="1600" kern="1200" dirty="0" smtClean="0">
              <a:solidFill>
                <a:srgbClr val="660033"/>
              </a:solidFill>
              <a:latin typeface="Maiandra GD" pitchFamily="34" charset="0"/>
            </a:endParaRPr>
          </a:p>
          <a:p>
            <a:pPr lvl="0">
              <a:spcBef>
                <a:spcPct val="0"/>
              </a:spcBef>
            </a:pPr>
            <a:r>
              <a:rPr lang="en-GB" sz="1600" kern="1200" dirty="0" smtClean="0">
                <a:solidFill>
                  <a:srgbClr val="660033"/>
                </a:solidFill>
                <a:latin typeface="Maiandra GD" pitchFamily="34" charset="0"/>
              </a:rPr>
              <a:t>Lump sum and Programmed Withdrawal– for those over 50 years and have more than N550,000</a:t>
            </a:r>
            <a:endParaRPr lang="en-US" sz="1600" kern="1200" dirty="0" smtClean="0">
              <a:solidFill>
                <a:srgbClr val="660033"/>
              </a:solidFill>
              <a:latin typeface="Maiandra GD" pitchFamily="34" charset="0"/>
            </a:endParaRPr>
          </a:p>
          <a:p>
            <a:pPr lvl="0">
              <a:spcBef>
                <a:spcPct val="0"/>
              </a:spcBef>
            </a:pPr>
            <a:r>
              <a:rPr lang="en-GB" sz="1600" kern="1200" dirty="0" smtClean="0">
                <a:solidFill>
                  <a:srgbClr val="660033"/>
                </a:solidFill>
                <a:latin typeface="Maiandra GD" pitchFamily="34" charset="0"/>
              </a:rPr>
              <a:t>Payment to the Beneficiary of a Deceased/Missing RSA holder </a:t>
            </a:r>
            <a:endParaRPr lang="en-US" sz="1600" kern="1200" dirty="0" smtClean="0">
              <a:solidFill>
                <a:srgbClr val="660033"/>
              </a:solidFill>
              <a:latin typeface="Maiandra GD" pitchFamily="34" charset="0"/>
            </a:endParaRPr>
          </a:p>
          <a:p>
            <a:pPr lvl="0">
              <a:spcBef>
                <a:spcPct val="0"/>
              </a:spcBef>
            </a:pPr>
            <a:r>
              <a:rPr lang="en-GB" sz="1600" kern="1200" dirty="0" smtClean="0">
                <a:solidFill>
                  <a:srgbClr val="660033"/>
                </a:solidFill>
                <a:latin typeface="Maiandra GD" pitchFamily="34" charset="0"/>
              </a:rPr>
              <a:t>Additional Voluntary Contribution (AVC)</a:t>
            </a:r>
            <a:endParaRPr lang="en-US" sz="1600" kern="1200" dirty="0" smtClean="0">
              <a:solidFill>
                <a:srgbClr val="660033"/>
              </a:solidFill>
              <a:latin typeface="Maiandra GD" pitchFamily="34" charset="0"/>
            </a:endParaRPr>
          </a:p>
          <a:p>
            <a:pPr lvl="0">
              <a:spcBef>
                <a:spcPct val="0"/>
              </a:spcBef>
            </a:pPr>
            <a:r>
              <a:rPr lang="en-GB" sz="1600" kern="1200" dirty="0" smtClean="0">
                <a:solidFill>
                  <a:srgbClr val="660033"/>
                </a:solidFill>
                <a:latin typeface="Maiandra GD" pitchFamily="34" charset="0"/>
              </a:rPr>
              <a:t>Pre-Scheme –for those who accumulated pension contributions before 2004</a:t>
            </a:r>
            <a:endParaRPr lang="en-US" sz="1600" kern="1200" dirty="0" smtClean="0">
              <a:solidFill>
                <a:srgbClr val="660033"/>
              </a:solidFill>
              <a:latin typeface="Maiandra GD" pitchFamily="34" charset="0"/>
            </a:endParaRPr>
          </a:p>
          <a:p>
            <a:pPr lvl="0">
              <a:spcBef>
                <a:spcPct val="0"/>
              </a:spcBef>
            </a:pPr>
            <a:r>
              <a:rPr lang="en-GB" sz="1600" kern="1200" dirty="0" smtClean="0">
                <a:solidFill>
                  <a:srgbClr val="660033"/>
                </a:solidFill>
                <a:latin typeface="Maiandra GD" pitchFamily="34" charset="0"/>
              </a:rPr>
              <a:t>NSITF-for those who made contributions under NSITF or NPF</a:t>
            </a:r>
            <a:endParaRPr lang="en-US" sz="1600" kern="1200" dirty="0" smtClean="0">
              <a:solidFill>
                <a:srgbClr val="660033"/>
              </a:solidFill>
              <a:latin typeface="Maiandra GD" pitchFamily="34" charset="0"/>
            </a:endParaRPr>
          </a:p>
          <a:p>
            <a:pPr>
              <a:spcBef>
                <a:spcPct val="0"/>
              </a:spcBef>
            </a:pPr>
            <a:endParaRPr lang="en-GB" sz="1600" b="1" kern="1200" dirty="0" smtClean="0">
              <a:solidFill>
                <a:srgbClr val="660033"/>
              </a:solidFill>
              <a:latin typeface="Maiandra GD" pitchFamily="34" charset="0"/>
            </a:endParaRPr>
          </a:p>
          <a:p>
            <a:pPr>
              <a:spcBef>
                <a:spcPct val="0"/>
              </a:spcBef>
              <a:buNone/>
            </a:pPr>
            <a:r>
              <a:rPr lang="en-GB" sz="1400" i="1" kern="1200" dirty="0" smtClean="0">
                <a:solidFill>
                  <a:srgbClr val="660033"/>
                </a:solidFill>
                <a:latin typeface="Maiandra GD" pitchFamily="34" charset="0"/>
              </a:rPr>
              <a:t>	Owing to its detailed nature, the Benefit types and required documents (as well as other issued and regularly updated guidelines) are hosted on the Regulator’s website </a:t>
            </a:r>
            <a:r>
              <a:rPr lang="en-GB" sz="1400" i="1" kern="1200" dirty="0" smtClean="0">
                <a:solidFill>
                  <a:srgbClr val="660033"/>
                </a:solidFill>
                <a:latin typeface="Maiandra GD" pitchFamily="34" charset="0"/>
                <a:hlinkClick r:id="rId3"/>
              </a:rPr>
              <a:t>www.pencom.gov.ng</a:t>
            </a:r>
            <a:r>
              <a:rPr lang="en-GB" sz="1400" i="1" kern="1200" dirty="0" smtClean="0">
                <a:solidFill>
                  <a:srgbClr val="660033"/>
                </a:solidFill>
                <a:latin typeface="Maiandra GD" pitchFamily="34" charset="0"/>
              </a:rPr>
              <a:t>. It is critical that you take out time to study the relevant requirements and arrange to provide these documents in ample time to make the process as seamless as possible for you and/or your beneficiaries.</a:t>
            </a:r>
            <a:endParaRPr lang="en-US" sz="1400" i="1" kern="1200" dirty="0" smtClean="0">
              <a:solidFill>
                <a:srgbClr val="660033"/>
              </a:solidFill>
              <a:latin typeface="Maiandra GD" pitchFamily="34" charset="0"/>
            </a:endParaRPr>
          </a:p>
          <a:p>
            <a:endParaRPr lang="en-US" dirty="0"/>
          </a:p>
        </p:txBody>
      </p:sp>
      <p:sp>
        <p:nvSpPr>
          <p:cNvPr id="5" name="Date Placeholder 4"/>
          <p:cNvSpPr>
            <a:spLocks noGrp="1"/>
          </p:cNvSpPr>
          <p:nvPr>
            <p:ph type="dt" sz="half" idx="10"/>
          </p:nvPr>
        </p:nvSpPr>
        <p:spPr/>
        <p:txBody>
          <a:bodyPr/>
          <a:lstStyle/>
          <a:p>
            <a:pPr>
              <a:defRPr/>
            </a:pPr>
            <a:fld id="{0BB91DF0-0AFE-4ACC-B340-530F82398716}" type="datetime1">
              <a:rPr lang="en-GB" smtClean="0"/>
              <a:pPr>
                <a:defRPr/>
              </a:pPr>
              <a:t>18/09/2015</a:t>
            </a:fld>
            <a:endParaRPr lang="en-GB"/>
          </a:p>
        </p:txBody>
      </p:sp>
      <p:sp>
        <p:nvSpPr>
          <p:cNvPr id="6" name="Slide Number Placeholder 5"/>
          <p:cNvSpPr>
            <a:spLocks noGrp="1"/>
          </p:cNvSpPr>
          <p:nvPr>
            <p:ph type="sldNum" sz="quarter" idx="12"/>
          </p:nvPr>
        </p:nvSpPr>
        <p:spPr/>
        <p:txBody>
          <a:bodyPr/>
          <a:lstStyle/>
          <a:p>
            <a:pPr>
              <a:defRPr/>
            </a:pPr>
            <a:fld id="{C91F377F-3DD6-4F8E-A89B-012CD6E0B988}" type="slidenum">
              <a:rPr lang="en-GB" smtClean="0"/>
              <a:pPr>
                <a:defRPr/>
              </a:pPr>
              <a:t>18</a:t>
            </a:fld>
            <a:endParaRPr lang="en-GB"/>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srgbClr val="660033"/>
                </a:solidFill>
                <a:latin typeface="Candara" pitchFamily="34" charset="0"/>
              </a:rPr>
              <a:t>FREQUENTLY ASKED QUESTIONS</a:t>
            </a:r>
            <a:endParaRPr lang="en-US" sz="4000" dirty="0">
              <a:solidFill>
                <a:srgbClr val="660033"/>
              </a:solidFill>
              <a:latin typeface="Candara" pitchFamily="34" charset="0"/>
            </a:endParaRPr>
          </a:p>
        </p:txBody>
      </p:sp>
      <p:sp>
        <p:nvSpPr>
          <p:cNvPr id="3" name="Content Placeholder 2"/>
          <p:cNvSpPr>
            <a:spLocks noGrp="1"/>
          </p:cNvSpPr>
          <p:nvPr>
            <p:ph sz="half" idx="1"/>
          </p:nvPr>
        </p:nvSpPr>
        <p:spPr>
          <a:xfrm>
            <a:off x="457200" y="990600"/>
            <a:ext cx="8229600" cy="5410200"/>
          </a:xfrm>
        </p:spPr>
        <p:txBody>
          <a:bodyPr/>
          <a:lstStyle/>
          <a:p>
            <a:pPr lvl="0">
              <a:spcBef>
                <a:spcPct val="0"/>
              </a:spcBef>
            </a:pPr>
            <a:r>
              <a:rPr lang="en-GB" sz="1600" b="1" kern="1200" dirty="0" smtClean="0">
                <a:solidFill>
                  <a:srgbClr val="660033"/>
                </a:solidFill>
                <a:latin typeface="Maiandra GD" pitchFamily="34" charset="0"/>
              </a:rPr>
              <a:t>What is the mode of benefits payment?</a:t>
            </a:r>
            <a:endParaRPr lang="en-US" sz="1600" b="1" kern="1200" dirty="0" smtClean="0">
              <a:solidFill>
                <a:srgbClr val="660033"/>
              </a:solidFill>
              <a:latin typeface="Maiandra GD" pitchFamily="34" charset="0"/>
            </a:endParaRPr>
          </a:p>
          <a:p>
            <a:pPr lvl="0">
              <a:spcBef>
                <a:spcPct val="0"/>
              </a:spcBef>
              <a:buNone/>
            </a:pPr>
            <a:r>
              <a:rPr lang="en-US" sz="1600" b="1" kern="1200" dirty="0" smtClean="0">
                <a:solidFill>
                  <a:srgbClr val="660033"/>
                </a:solidFill>
                <a:latin typeface="Maiandra GD" pitchFamily="34" charset="0"/>
              </a:rPr>
              <a:t>	</a:t>
            </a:r>
            <a:r>
              <a:rPr lang="en-GB" sz="1600" kern="1200" dirty="0" smtClean="0">
                <a:solidFill>
                  <a:srgbClr val="660033"/>
                </a:solidFill>
                <a:latin typeface="Maiandra GD" pitchFamily="34" charset="0"/>
              </a:rPr>
              <a:t>Payments can only be made into designated bank accounts.</a:t>
            </a:r>
            <a:endParaRPr lang="en-US" sz="1600" kern="1200" dirty="0" smtClean="0">
              <a:solidFill>
                <a:srgbClr val="660033"/>
              </a:solidFill>
              <a:latin typeface="Maiandra GD" pitchFamily="34" charset="0"/>
            </a:endParaRPr>
          </a:p>
          <a:p>
            <a:pPr>
              <a:spcBef>
                <a:spcPct val="0"/>
              </a:spcBef>
              <a:buFont typeface="Wingdings" pitchFamily="2" charset="2"/>
              <a:buNone/>
            </a:pPr>
            <a:r>
              <a:rPr lang="en-GB" sz="1600" b="1" kern="1200" dirty="0" smtClean="0">
                <a:solidFill>
                  <a:srgbClr val="660033"/>
                </a:solidFill>
                <a:latin typeface="Maiandra GD" pitchFamily="34" charset="0"/>
              </a:rPr>
              <a:t> </a:t>
            </a:r>
            <a:endParaRPr lang="en-US" sz="1600" b="1" kern="1200" dirty="0" smtClean="0">
              <a:solidFill>
                <a:srgbClr val="660033"/>
              </a:solidFill>
              <a:latin typeface="Maiandra GD" pitchFamily="34" charset="0"/>
            </a:endParaRPr>
          </a:p>
          <a:p>
            <a:pPr lvl="0">
              <a:spcBef>
                <a:spcPct val="0"/>
              </a:spcBef>
            </a:pPr>
            <a:r>
              <a:rPr lang="en-GB" sz="1600" b="1" kern="1200" dirty="0" smtClean="0">
                <a:solidFill>
                  <a:srgbClr val="660033"/>
                </a:solidFill>
                <a:latin typeface="Maiandra GD" pitchFamily="34" charset="0"/>
              </a:rPr>
              <a:t>Can I calculate my expected bulk &amp; monthly/quarterly payments?</a:t>
            </a:r>
            <a:endParaRPr lang="en-US" sz="1600" b="1"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Unlike the old scheme, the new scheme does not have a tabulated benefit schedule. However, as the amount to be paid is dependent on: 1) Retiree Account Balance; (2) Retiree Age; (3) Retiree Gender; and (4) Details of retiree’s last salary, these variables will be plugged into a PENCOM template driven by mortality and interest rates. The resulting lump sum must be between 25% and 50% of the total sum of benefits accruing to RSA holder.</a:t>
            </a:r>
            <a:endParaRPr lang="en-US" sz="1600" kern="1200" dirty="0" smtClean="0">
              <a:solidFill>
                <a:srgbClr val="660033"/>
              </a:solidFill>
              <a:latin typeface="Maiandra GD" pitchFamily="34" charset="0"/>
            </a:endParaRPr>
          </a:p>
          <a:p>
            <a:pPr>
              <a:spcBef>
                <a:spcPct val="0"/>
              </a:spcBef>
              <a:buFont typeface="Wingdings" pitchFamily="2" charset="2"/>
              <a:buNone/>
            </a:pPr>
            <a:r>
              <a:rPr lang="en-GB" sz="1600" b="1" kern="1200" dirty="0" smtClean="0">
                <a:solidFill>
                  <a:srgbClr val="660033"/>
                </a:solidFill>
                <a:latin typeface="Maiandra GD" pitchFamily="34" charset="0"/>
              </a:rPr>
              <a:t> </a:t>
            </a:r>
            <a:endParaRPr lang="en-US" sz="1600" b="1" kern="1200" dirty="0" smtClean="0">
              <a:solidFill>
                <a:srgbClr val="660033"/>
              </a:solidFill>
              <a:latin typeface="Maiandra GD" pitchFamily="34" charset="0"/>
            </a:endParaRPr>
          </a:p>
          <a:p>
            <a:pPr lvl="0">
              <a:spcBef>
                <a:spcPct val="0"/>
              </a:spcBef>
            </a:pPr>
            <a:r>
              <a:rPr lang="en-GB" sz="1600" b="1" kern="1200" dirty="0" smtClean="0">
                <a:solidFill>
                  <a:srgbClr val="660033"/>
                </a:solidFill>
                <a:latin typeface="Maiandra GD" pitchFamily="34" charset="0"/>
              </a:rPr>
              <a:t>How much longer after retirement can I expect these payments?</a:t>
            </a:r>
            <a:endParaRPr lang="en-US" sz="1600" b="1"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The expected number of years is only used for the purpose of lump sum and programmed withdrawal calculations. By regulation, for a male of 60 years, this is 18; and for a female of same age, it is 20. </a:t>
            </a:r>
            <a:endParaRPr lang="en-US" sz="1600" kern="1200" dirty="0" smtClean="0">
              <a:solidFill>
                <a:srgbClr val="660033"/>
              </a:solidFill>
              <a:latin typeface="Maiandra GD" pitchFamily="34" charset="0"/>
            </a:endParaRPr>
          </a:p>
          <a:p>
            <a:pPr>
              <a:spcBef>
                <a:spcPct val="0"/>
              </a:spcBef>
              <a:buFont typeface="Wingdings" pitchFamily="2" charset="2"/>
              <a:buNone/>
            </a:pPr>
            <a:r>
              <a:rPr lang="en-GB" sz="1600" kern="1200" dirty="0" smtClean="0">
                <a:solidFill>
                  <a:srgbClr val="660033"/>
                </a:solidFill>
                <a:latin typeface="Maiandra GD" pitchFamily="34" charset="0"/>
              </a:rPr>
              <a:t> </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However, and irrespective of the number of years used, as we continue to judiciously manage the funds, our experience is that there are sufficient funds to meet payments well after these years. </a:t>
            </a:r>
            <a:endParaRPr lang="en-US" sz="1600" kern="1200" dirty="0" smtClean="0">
              <a:solidFill>
                <a:srgbClr val="660033"/>
              </a:solidFill>
              <a:latin typeface="Maiandra GD" pitchFamily="34" charset="0"/>
            </a:endParaRPr>
          </a:p>
          <a:p>
            <a:endParaRPr lang="en-US" dirty="0"/>
          </a:p>
        </p:txBody>
      </p:sp>
      <p:sp>
        <p:nvSpPr>
          <p:cNvPr id="5" name="Date Placeholder 4"/>
          <p:cNvSpPr>
            <a:spLocks noGrp="1"/>
          </p:cNvSpPr>
          <p:nvPr>
            <p:ph type="dt" sz="half" idx="10"/>
          </p:nvPr>
        </p:nvSpPr>
        <p:spPr/>
        <p:txBody>
          <a:bodyPr/>
          <a:lstStyle/>
          <a:p>
            <a:pPr>
              <a:defRPr/>
            </a:pPr>
            <a:fld id="{0BB91DF0-0AFE-4ACC-B340-530F82398716}" type="datetime1">
              <a:rPr lang="en-GB" smtClean="0"/>
              <a:pPr>
                <a:defRPr/>
              </a:pPr>
              <a:t>18/09/2015</a:t>
            </a:fld>
            <a:endParaRPr lang="en-GB"/>
          </a:p>
        </p:txBody>
      </p:sp>
      <p:sp>
        <p:nvSpPr>
          <p:cNvPr id="6" name="Slide Number Placeholder 5"/>
          <p:cNvSpPr>
            <a:spLocks noGrp="1"/>
          </p:cNvSpPr>
          <p:nvPr>
            <p:ph type="sldNum" sz="quarter" idx="12"/>
          </p:nvPr>
        </p:nvSpPr>
        <p:spPr/>
        <p:txBody>
          <a:bodyPr/>
          <a:lstStyle/>
          <a:p>
            <a:pPr>
              <a:defRPr/>
            </a:pPr>
            <a:fld id="{C91F377F-3DD6-4F8E-A89B-012CD6E0B988}" type="slidenum">
              <a:rPr lang="en-GB" smtClean="0"/>
              <a:pPr>
                <a:defRPr/>
              </a:pPr>
              <a:t>19</a:t>
            </a:fld>
            <a:endParaRPr lang="en-GB"/>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ABD4F7E-AFFB-4C63-A7DF-2003F2115BB9}" type="datetime3">
              <a:rPr lang="en-US" smtClean="0"/>
              <a:pPr>
                <a:defRPr/>
              </a:pPr>
              <a:t>18 September 2015</a:t>
            </a:fld>
            <a:endParaRPr lang="en-US" dirty="0"/>
          </a:p>
        </p:txBody>
      </p:sp>
      <p:sp>
        <p:nvSpPr>
          <p:cNvPr id="3" name="Slide Number Placeholder 2"/>
          <p:cNvSpPr>
            <a:spLocks noGrp="1"/>
          </p:cNvSpPr>
          <p:nvPr>
            <p:ph type="sldNum" sz="quarter" idx="12"/>
          </p:nvPr>
        </p:nvSpPr>
        <p:spPr/>
        <p:txBody>
          <a:bodyPr/>
          <a:lstStyle/>
          <a:p>
            <a:pPr>
              <a:defRPr/>
            </a:pPr>
            <a:fld id="{B57CF005-8D98-4919-B57E-36FFCCEAB87A}" type="slidenum">
              <a:rPr lang="en-US" smtClean="0"/>
              <a:pPr>
                <a:defRPr/>
              </a:pPr>
              <a:t>2</a:t>
            </a:fld>
            <a:endParaRPr lang="en-US" dirty="0"/>
          </a:p>
        </p:txBody>
      </p:sp>
      <p:sp>
        <p:nvSpPr>
          <p:cNvPr id="4" name="Rectangle 2"/>
          <p:cNvSpPr txBox="1">
            <a:spLocks noChangeArrowheads="1"/>
          </p:cNvSpPr>
          <p:nvPr/>
        </p:nvSpPr>
        <p:spPr>
          <a:xfrm>
            <a:off x="457200" y="0"/>
            <a:ext cx="8229600" cy="944562"/>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0" cap="none" spc="0" normalizeH="0" baseline="0" noProof="0" dirty="0" smtClean="0">
              <a:ln>
                <a:noFill/>
              </a:ln>
              <a:solidFill>
                <a:srgbClr val="660033"/>
              </a:solidFill>
              <a:effectLst/>
              <a:uLnTx/>
              <a:uFillTx/>
              <a:latin typeface="Maiandra GD" pitchFamily="34" charset="0"/>
              <a:ea typeface="+mj-ea"/>
              <a:cs typeface="+mj-cs"/>
            </a:endParaRPr>
          </a:p>
        </p:txBody>
      </p:sp>
      <p:sp>
        <p:nvSpPr>
          <p:cNvPr id="6" name="TextBox 5"/>
          <p:cNvSpPr txBox="1"/>
          <p:nvPr/>
        </p:nvSpPr>
        <p:spPr>
          <a:xfrm>
            <a:off x="3505200" y="4876800"/>
            <a:ext cx="5105400" cy="646331"/>
          </a:xfrm>
          <a:prstGeom prst="rect">
            <a:avLst/>
          </a:prstGeom>
          <a:noFill/>
        </p:spPr>
        <p:txBody>
          <a:bodyPr wrap="square" rtlCol="0">
            <a:spAutoFit/>
          </a:bodyPr>
          <a:lstStyle/>
          <a:p>
            <a:pPr algn="r"/>
            <a:r>
              <a:rPr lang="en-US" sz="3600" b="1" kern="0" dirty="0" smtClean="0">
                <a:solidFill>
                  <a:srgbClr val="660033"/>
                </a:solidFill>
                <a:latin typeface="Baskerville" pitchFamily="18" charset="0"/>
                <a:ea typeface="+mj-ea"/>
                <a:cs typeface="+mj-cs"/>
              </a:rPr>
              <a:t>The CPS RSA Scheme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srgbClr val="660033"/>
                </a:solidFill>
                <a:latin typeface="Candara" pitchFamily="34" charset="0"/>
              </a:rPr>
              <a:t>FREQUENTLY ASKED QUESTIONS</a:t>
            </a:r>
            <a:endParaRPr lang="en-US" sz="4000" dirty="0">
              <a:solidFill>
                <a:srgbClr val="660033"/>
              </a:solidFill>
              <a:latin typeface="Candara" pitchFamily="34" charset="0"/>
            </a:endParaRPr>
          </a:p>
        </p:txBody>
      </p:sp>
      <p:sp>
        <p:nvSpPr>
          <p:cNvPr id="3" name="Content Placeholder 2"/>
          <p:cNvSpPr>
            <a:spLocks noGrp="1"/>
          </p:cNvSpPr>
          <p:nvPr>
            <p:ph sz="half" idx="1"/>
          </p:nvPr>
        </p:nvSpPr>
        <p:spPr>
          <a:xfrm>
            <a:off x="457200" y="990600"/>
            <a:ext cx="8229600" cy="5410200"/>
          </a:xfrm>
        </p:spPr>
        <p:txBody>
          <a:bodyPr/>
          <a:lstStyle/>
          <a:p>
            <a:pPr lvl="0">
              <a:spcBef>
                <a:spcPct val="0"/>
              </a:spcBef>
              <a:buNone/>
            </a:pPr>
            <a:r>
              <a:rPr lang="en-GB" sz="1600" b="1" kern="1200" dirty="0" smtClean="0">
                <a:solidFill>
                  <a:srgbClr val="660033"/>
                </a:solidFill>
                <a:latin typeface="Maiandra GD" pitchFamily="34" charset="0"/>
              </a:rPr>
              <a:t>	In the case of death, what will be the benefits due to my next of kin?</a:t>
            </a:r>
            <a:endParaRPr lang="en-US" sz="1600" b="1"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a:t>
            </a:r>
          </a:p>
          <a:p>
            <a:pPr>
              <a:spcBef>
                <a:spcPct val="0"/>
              </a:spcBef>
              <a:buNone/>
            </a:pPr>
            <a:r>
              <a:rPr lang="en-GB" sz="1600" kern="1200" dirty="0" smtClean="0">
                <a:solidFill>
                  <a:srgbClr val="660033"/>
                </a:solidFill>
                <a:latin typeface="Maiandra GD" pitchFamily="34" charset="0"/>
              </a:rPr>
              <a:t>	It is the en-bloc payment of:</a:t>
            </a:r>
            <a:endParaRPr lang="en-US" sz="1600" kern="1200" dirty="0" smtClean="0">
              <a:solidFill>
                <a:srgbClr val="660033"/>
              </a:solidFill>
              <a:latin typeface="Maiandra GD" pitchFamily="34" charset="0"/>
            </a:endParaRPr>
          </a:p>
          <a:p>
            <a:pPr marL="342900" lvl="1" indent="-342900">
              <a:spcBef>
                <a:spcPct val="0"/>
              </a:spcBef>
              <a:buClr>
                <a:schemeClr val="accent2"/>
              </a:buClr>
            </a:pPr>
            <a:r>
              <a:rPr lang="en-GB" sz="1600" kern="1200" dirty="0" smtClean="0">
                <a:solidFill>
                  <a:srgbClr val="660033"/>
                </a:solidFill>
                <a:latin typeface="Maiandra GD" pitchFamily="34" charset="0"/>
                <a:ea typeface="+mn-ea"/>
                <a:cs typeface="+mn-cs"/>
              </a:rPr>
              <a:t>Proceeds of Life Insurance Policy/Group Life (if RSA holder was still in employment)</a:t>
            </a:r>
            <a:endParaRPr lang="en-US" sz="1600" kern="1200" dirty="0" smtClean="0">
              <a:solidFill>
                <a:srgbClr val="660033"/>
              </a:solidFill>
              <a:latin typeface="Maiandra GD" pitchFamily="34" charset="0"/>
              <a:ea typeface="+mn-ea"/>
              <a:cs typeface="+mn-cs"/>
            </a:endParaRPr>
          </a:p>
          <a:p>
            <a:pPr marL="342900" lvl="1" indent="-342900">
              <a:spcBef>
                <a:spcPct val="0"/>
              </a:spcBef>
              <a:buClr>
                <a:schemeClr val="accent2"/>
              </a:buClr>
            </a:pPr>
            <a:r>
              <a:rPr lang="en-GB" sz="1600" kern="1200" dirty="0" smtClean="0">
                <a:solidFill>
                  <a:srgbClr val="660033"/>
                </a:solidFill>
                <a:latin typeface="Maiandra GD" pitchFamily="34" charset="0"/>
                <a:ea typeface="+mn-ea"/>
                <a:cs typeface="+mn-cs"/>
              </a:rPr>
              <a:t>Accumulated contributions in the RSA (plus income) </a:t>
            </a:r>
            <a:endParaRPr lang="en-US" sz="1600" kern="1200" dirty="0" smtClean="0">
              <a:solidFill>
                <a:srgbClr val="660033"/>
              </a:solidFill>
              <a:latin typeface="Maiandra GD" pitchFamily="34" charset="0"/>
              <a:ea typeface="+mn-ea"/>
              <a:cs typeface="+mn-cs"/>
            </a:endParaRPr>
          </a:p>
          <a:p>
            <a:pPr marL="342900" lvl="1" indent="-342900">
              <a:spcBef>
                <a:spcPct val="0"/>
              </a:spcBef>
              <a:buClr>
                <a:schemeClr val="accent2"/>
              </a:buClr>
            </a:pPr>
            <a:r>
              <a:rPr lang="en-GB" sz="1600" kern="1200" dirty="0" smtClean="0">
                <a:solidFill>
                  <a:srgbClr val="660033"/>
                </a:solidFill>
                <a:latin typeface="Maiandra GD" pitchFamily="34" charset="0"/>
                <a:ea typeface="+mn-ea"/>
                <a:cs typeface="+mn-cs"/>
              </a:rPr>
              <a:t>Deceased’s Accrued Rights (Public Sector)</a:t>
            </a:r>
            <a:endParaRPr lang="en-US" sz="1600" kern="1200" dirty="0" smtClean="0">
              <a:solidFill>
                <a:srgbClr val="660033"/>
              </a:solidFill>
              <a:latin typeface="Maiandra GD" pitchFamily="34" charset="0"/>
              <a:ea typeface="+mn-ea"/>
              <a:cs typeface="+mn-cs"/>
            </a:endParaRPr>
          </a:p>
          <a:p>
            <a:pPr marL="342900" lvl="1" indent="-342900">
              <a:spcBef>
                <a:spcPct val="0"/>
              </a:spcBef>
              <a:buClr>
                <a:schemeClr val="accent2"/>
              </a:buClr>
            </a:pPr>
            <a:r>
              <a:rPr lang="en-GB" sz="1600" kern="1200" dirty="0" smtClean="0">
                <a:solidFill>
                  <a:srgbClr val="660033"/>
                </a:solidFill>
                <a:latin typeface="Maiandra GD" pitchFamily="34" charset="0"/>
                <a:ea typeface="+mn-ea"/>
                <a:cs typeface="+mn-cs"/>
              </a:rPr>
              <a:t>Deceased’s Outstanding Contributions (if any)</a:t>
            </a:r>
            <a:endParaRPr lang="en-US" sz="1600" kern="1200" dirty="0" smtClean="0">
              <a:solidFill>
                <a:srgbClr val="660033"/>
              </a:solidFill>
              <a:latin typeface="Maiandra GD" pitchFamily="34" charset="0"/>
              <a:ea typeface="+mn-ea"/>
              <a:cs typeface="+mn-cs"/>
            </a:endParaRPr>
          </a:p>
          <a:p>
            <a:pPr>
              <a:spcBef>
                <a:spcPct val="0"/>
              </a:spcBef>
              <a:buFont typeface="Wingdings" pitchFamily="2" charset="2"/>
              <a:buNone/>
            </a:pPr>
            <a:r>
              <a:rPr lang="en-GB" sz="1600" b="1" kern="1200" dirty="0" smtClean="0">
                <a:solidFill>
                  <a:srgbClr val="660033"/>
                </a:solidFill>
                <a:latin typeface="Maiandra GD" pitchFamily="34" charset="0"/>
              </a:rPr>
              <a:t> </a:t>
            </a:r>
            <a:endParaRPr lang="en-US" sz="1600" b="1" kern="1200" dirty="0" smtClean="0">
              <a:solidFill>
                <a:srgbClr val="660033"/>
              </a:solidFill>
              <a:latin typeface="Maiandra GD" pitchFamily="34" charset="0"/>
            </a:endParaRPr>
          </a:p>
          <a:p>
            <a:pPr lvl="0">
              <a:spcBef>
                <a:spcPct val="0"/>
              </a:spcBef>
            </a:pPr>
            <a:r>
              <a:rPr lang="en-GB" sz="1600" b="1" kern="1200" dirty="0" smtClean="0">
                <a:solidFill>
                  <a:srgbClr val="660033"/>
                </a:solidFill>
                <a:latin typeface="Maiandra GD" pitchFamily="34" charset="0"/>
              </a:rPr>
              <a:t>How do I ensure my benefits are paid to the intended beneficiary?</a:t>
            </a:r>
            <a:endParaRPr lang="en-US" sz="1600" b="1"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It is always important that you review the information with your PFA as regularly as possible. Ensure your next of kin’s details are correct, and always reflect your true preference, as this is the person we will contact in the event of your demise to provide relevant documents for accessing your RSA in line with the law on administration of a Deceased Person’s Estate.</a:t>
            </a:r>
            <a:endParaRPr lang="en-US" sz="1600" kern="1200" dirty="0" smtClean="0">
              <a:solidFill>
                <a:srgbClr val="660033"/>
              </a:solidFill>
              <a:latin typeface="Maiandra GD" pitchFamily="34" charset="0"/>
            </a:endParaRPr>
          </a:p>
          <a:p>
            <a:pPr>
              <a:spcBef>
                <a:spcPct val="0"/>
              </a:spcBef>
              <a:buNone/>
            </a:pPr>
            <a:r>
              <a:rPr lang="en-GB" sz="1600" kern="1200" dirty="0" smtClean="0">
                <a:solidFill>
                  <a:srgbClr val="660033"/>
                </a:solidFill>
                <a:latin typeface="Maiandra GD" pitchFamily="34" charset="0"/>
              </a:rPr>
              <a:t>	</a:t>
            </a:r>
          </a:p>
          <a:p>
            <a:pPr>
              <a:spcBef>
                <a:spcPct val="0"/>
              </a:spcBef>
              <a:buNone/>
            </a:pPr>
            <a:r>
              <a:rPr lang="en-GB" sz="1600" kern="1200" dirty="0" smtClean="0">
                <a:solidFill>
                  <a:srgbClr val="660033"/>
                </a:solidFill>
                <a:latin typeface="Maiandra GD" pitchFamily="34" charset="0"/>
              </a:rPr>
              <a:t>	In addition, it is always advised that the RSA holder prepares and registers a will. This is important as the Probate Registry may appoint an Administrator at variance with the holder’s desire upon death if there is no registered will in place.</a:t>
            </a:r>
            <a:endParaRPr lang="en-US" sz="1600" kern="1200" dirty="0" smtClean="0">
              <a:solidFill>
                <a:srgbClr val="660033"/>
              </a:solidFill>
              <a:latin typeface="Maiandra GD" pitchFamily="34" charset="0"/>
            </a:endParaRPr>
          </a:p>
          <a:p>
            <a:endParaRPr lang="en-US" dirty="0"/>
          </a:p>
        </p:txBody>
      </p:sp>
      <p:sp>
        <p:nvSpPr>
          <p:cNvPr id="5" name="Date Placeholder 4"/>
          <p:cNvSpPr>
            <a:spLocks noGrp="1"/>
          </p:cNvSpPr>
          <p:nvPr>
            <p:ph type="dt" sz="half" idx="10"/>
          </p:nvPr>
        </p:nvSpPr>
        <p:spPr/>
        <p:txBody>
          <a:bodyPr/>
          <a:lstStyle/>
          <a:p>
            <a:pPr>
              <a:defRPr/>
            </a:pPr>
            <a:fld id="{0BB91DF0-0AFE-4ACC-B340-530F82398716}" type="datetime1">
              <a:rPr lang="en-GB" smtClean="0"/>
              <a:pPr>
                <a:defRPr/>
              </a:pPr>
              <a:t>18/09/2015</a:t>
            </a:fld>
            <a:endParaRPr lang="en-GB"/>
          </a:p>
        </p:txBody>
      </p:sp>
      <p:sp>
        <p:nvSpPr>
          <p:cNvPr id="6" name="Slide Number Placeholder 5"/>
          <p:cNvSpPr>
            <a:spLocks noGrp="1"/>
          </p:cNvSpPr>
          <p:nvPr>
            <p:ph type="sldNum" sz="quarter" idx="12"/>
          </p:nvPr>
        </p:nvSpPr>
        <p:spPr/>
        <p:txBody>
          <a:bodyPr/>
          <a:lstStyle/>
          <a:p>
            <a:pPr>
              <a:defRPr/>
            </a:pPr>
            <a:fld id="{C91F377F-3DD6-4F8E-A89B-012CD6E0B988}" type="slidenum">
              <a:rPr lang="en-GB" smtClean="0"/>
              <a:pPr>
                <a:defRPr/>
              </a:pPr>
              <a:t>20</a:t>
            </a:fld>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2E01C1C-FEDC-4B62-A80F-22649439F749}" type="datetime3">
              <a:rPr lang="en-US" smtClean="0"/>
              <a:pPr>
                <a:defRPr/>
              </a:pPr>
              <a:t>18 September 2015</a:t>
            </a:fld>
            <a:endParaRPr lang="en-US" dirty="0"/>
          </a:p>
        </p:txBody>
      </p:sp>
      <p:sp>
        <p:nvSpPr>
          <p:cNvPr id="3" name="Slide Number Placeholder 2"/>
          <p:cNvSpPr>
            <a:spLocks noGrp="1"/>
          </p:cNvSpPr>
          <p:nvPr>
            <p:ph type="sldNum" sz="quarter" idx="12"/>
          </p:nvPr>
        </p:nvSpPr>
        <p:spPr/>
        <p:txBody>
          <a:bodyPr/>
          <a:lstStyle/>
          <a:p>
            <a:pPr>
              <a:defRPr/>
            </a:pPr>
            <a:fld id="{47F76018-E7CF-4244-A27D-4B7B78AB3B1C}" type="slidenum">
              <a:rPr lang="en-US" smtClean="0"/>
              <a:pPr>
                <a:defRPr/>
              </a:pPr>
              <a:t>21</a:t>
            </a:fld>
            <a:endParaRPr lang="en-US" dirty="0"/>
          </a:p>
        </p:txBody>
      </p:sp>
      <p:sp>
        <p:nvSpPr>
          <p:cNvPr id="5" name="Rectangle 4"/>
          <p:cNvSpPr/>
          <p:nvPr/>
        </p:nvSpPr>
        <p:spPr>
          <a:xfrm>
            <a:off x="304800" y="228600"/>
            <a:ext cx="7162800" cy="523220"/>
          </a:xfrm>
          <a:prstGeom prst="rect">
            <a:avLst/>
          </a:prstGeom>
        </p:spPr>
        <p:txBody>
          <a:bodyPr wrap="square">
            <a:spAutoFit/>
          </a:bodyPr>
          <a:lstStyle/>
          <a:p>
            <a:pPr eaLnBrk="0" hangingPunct="0"/>
            <a:r>
              <a:rPr lang="en-US" sz="2800" b="1" dirty="0" smtClean="0">
                <a:solidFill>
                  <a:srgbClr val="660033"/>
                </a:solidFill>
                <a:latin typeface="Candara" pitchFamily="34" charset="0"/>
                <a:ea typeface="+mj-ea"/>
                <a:cs typeface="+mj-cs"/>
              </a:rPr>
              <a:t>Required documents for Benefit Withdrawal </a:t>
            </a:r>
            <a:endParaRPr lang="en-US" sz="2800" b="1" dirty="0">
              <a:solidFill>
                <a:srgbClr val="660033"/>
              </a:solidFill>
              <a:latin typeface="Candara" pitchFamily="34" charset="0"/>
              <a:ea typeface="+mj-ea"/>
              <a:cs typeface="+mj-cs"/>
            </a:endParaRPr>
          </a:p>
        </p:txBody>
      </p:sp>
      <p:sp>
        <p:nvSpPr>
          <p:cNvPr id="6" name="Rectangle 5"/>
          <p:cNvSpPr/>
          <p:nvPr/>
        </p:nvSpPr>
        <p:spPr>
          <a:xfrm>
            <a:off x="609600" y="1219200"/>
            <a:ext cx="7391400" cy="4524315"/>
          </a:xfrm>
          <a:prstGeom prst="rect">
            <a:avLst/>
          </a:prstGeom>
        </p:spPr>
        <p:txBody>
          <a:bodyPr wrap="square">
            <a:spAutoFit/>
          </a:bodyPr>
          <a:lstStyle/>
          <a:p>
            <a:pPr marL="342900" lvl="0" indent="-342900" eaLnBrk="0" hangingPunct="0">
              <a:buClr>
                <a:schemeClr val="accent2"/>
              </a:buClr>
              <a:buSzPct val="60000"/>
              <a:buFont typeface="Wingdings" pitchFamily="2" charset="2"/>
              <a:buChar char="§"/>
              <a:defRPr/>
            </a:pPr>
            <a:r>
              <a:rPr lang="en-US" dirty="0" smtClean="0">
                <a:solidFill>
                  <a:srgbClr val="660033"/>
                </a:solidFill>
                <a:latin typeface="Maiandra GD" pitchFamily="34" charset="0"/>
              </a:rPr>
              <a:t>Letter from employer accepting retirement/resignation/termination</a:t>
            </a:r>
          </a:p>
          <a:p>
            <a:pPr marL="342900" indent="-342900" eaLnBrk="0" hangingPunct="0">
              <a:buClr>
                <a:schemeClr val="accent2"/>
              </a:buClr>
              <a:buSzPct val="60000"/>
              <a:buFont typeface="Wingdings" pitchFamily="2" charset="2"/>
              <a:buChar char="§"/>
              <a:defRPr/>
            </a:pPr>
            <a:endParaRPr lang="en-US" dirty="0" smtClean="0">
              <a:solidFill>
                <a:srgbClr val="660033"/>
              </a:solidFill>
              <a:latin typeface="Maiandra GD" pitchFamily="34" charset="0"/>
            </a:endParaRPr>
          </a:p>
          <a:p>
            <a:pPr marL="342900" lvl="0" indent="-342900" eaLnBrk="0" hangingPunct="0">
              <a:buClr>
                <a:schemeClr val="accent2"/>
              </a:buClr>
              <a:buSzPct val="60000"/>
              <a:buFont typeface="Wingdings" pitchFamily="2" charset="2"/>
              <a:buChar char="§"/>
              <a:defRPr/>
            </a:pPr>
            <a:r>
              <a:rPr lang="en-US" dirty="0" smtClean="0">
                <a:solidFill>
                  <a:srgbClr val="660033"/>
                </a:solidFill>
                <a:latin typeface="Maiandra GD" pitchFamily="34" charset="0"/>
              </a:rPr>
              <a:t>Two (2) passport photographs </a:t>
            </a:r>
          </a:p>
          <a:p>
            <a:pPr marL="342900" indent="-342900" eaLnBrk="0" hangingPunct="0">
              <a:buClr>
                <a:schemeClr val="accent2"/>
              </a:buClr>
              <a:buSzPct val="60000"/>
              <a:buFont typeface="Wingdings" pitchFamily="2" charset="2"/>
              <a:buChar char="§"/>
              <a:defRPr/>
            </a:pPr>
            <a:endParaRPr lang="en-US" dirty="0" smtClean="0">
              <a:solidFill>
                <a:srgbClr val="660033"/>
              </a:solidFill>
              <a:latin typeface="Maiandra GD" pitchFamily="34" charset="0"/>
            </a:endParaRPr>
          </a:p>
          <a:p>
            <a:pPr marL="342900" lvl="0" indent="-342900" eaLnBrk="0" hangingPunct="0">
              <a:buClr>
                <a:schemeClr val="accent2"/>
              </a:buClr>
              <a:buSzPct val="60000"/>
              <a:buFont typeface="Wingdings" pitchFamily="2" charset="2"/>
              <a:buChar char="§"/>
              <a:defRPr/>
            </a:pPr>
            <a:r>
              <a:rPr lang="en-US" dirty="0" smtClean="0">
                <a:solidFill>
                  <a:srgbClr val="660033"/>
                </a:solidFill>
                <a:latin typeface="Maiandra GD" pitchFamily="34" charset="0"/>
              </a:rPr>
              <a:t>Pay slip (A month before retirement); signed and stamped by employer</a:t>
            </a:r>
          </a:p>
          <a:p>
            <a:pPr marL="342900" indent="-342900" eaLnBrk="0" hangingPunct="0">
              <a:buClr>
                <a:schemeClr val="accent2"/>
              </a:buClr>
              <a:buSzPct val="60000"/>
              <a:buFont typeface="Wingdings" pitchFamily="2" charset="2"/>
              <a:buChar char="§"/>
              <a:defRPr/>
            </a:pPr>
            <a:endParaRPr lang="en-US" dirty="0" smtClean="0">
              <a:solidFill>
                <a:srgbClr val="660033"/>
              </a:solidFill>
              <a:latin typeface="Maiandra GD" pitchFamily="34" charset="0"/>
            </a:endParaRPr>
          </a:p>
          <a:p>
            <a:pPr marL="342900" lvl="0" indent="-342900" eaLnBrk="0" hangingPunct="0">
              <a:buClr>
                <a:schemeClr val="accent2"/>
              </a:buClr>
              <a:buSzPct val="60000"/>
              <a:buFont typeface="Wingdings" pitchFamily="2" charset="2"/>
              <a:buChar char="§"/>
              <a:defRPr/>
            </a:pPr>
            <a:r>
              <a:rPr lang="en-US" dirty="0" smtClean="0">
                <a:solidFill>
                  <a:srgbClr val="660033"/>
                </a:solidFill>
                <a:latin typeface="Maiandra GD" pitchFamily="34" charset="0"/>
              </a:rPr>
              <a:t>A letter requesting for the benefit (e.g. 25% of RSA /Pre-Scheme Contribution)</a:t>
            </a:r>
          </a:p>
          <a:p>
            <a:pPr marL="342900" indent="-342900" eaLnBrk="0" hangingPunct="0">
              <a:buClr>
                <a:schemeClr val="accent2"/>
              </a:buClr>
              <a:buSzPct val="60000"/>
              <a:buFont typeface="Wingdings" pitchFamily="2" charset="2"/>
              <a:buChar char="§"/>
              <a:defRPr/>
            </a:pPr>
            <a:endParaRPr lang="en-US" dirty="0" smtClean="0">
              <a:solidFill>
                <a:srgbClr val="660033"/>
              </a:solidFill>
              <a:latin typeface="Maiandra GD" pitchFamily="34" charset="0"/>
            </a:endParaRPr>
          </a:p>
          <a:p>
            <a:pPr marL="342900" lvl="0" indent="-342900" eaLnBrk="0" hangingPunct="0">
              <a:buClr>
                <a:schemeClr val="accent2"/>
              </a:buClr>
              <a:buSzPct val="60000"/>
              <a:buFont typeface="Wingdings" pitchFamily="2" charset="2"/>
              <a:buChar char="§"/>
              <a:defRPr/>
            </a:pPr>
            <a:r>
              <a:rPr lang="en-US" dirty="0" smtClean="0">
                <a:solidFill>
                  <a:srgbClr val="660033"/>
                </a:solidFill>
                <a:latin typeface="Maiandra GD" pitchFamily="34" charset="0"/>
              </a:rPr>
              <a:t>A means of Identification (National ID/ International passport / Drivers License </a:t>
            </a:r>
          </a:p>
          <a:p>
            <a:pPr marL="342900" indent="-342900" eaLnBrk="0" hangingPunct="0">
              <a:buClr>
                <a:schemeClr val="accent2"/>
              </a:buClr>
              <a:buSzPct val="60000"/>
              <a:buFont typeface="Wingdings" pitchFamily="2" charset="2"/>
              <a:buChar char="§"/>
              <a:defRPr/>
            </a:pPr>
            <a:endParaRPr lang="en-US" dirty="0" smtClean="0">
              <a:solidFill>
                <a:srgbClr val="660033"/>
              </a:solidFill>
              <a:latin typeface="Maiandra GD" pitchFamily="34" charset="0"/>
            </a:endParaRPr>
          </a:p>
          <a:p>
            <a:pPr marL="342900" lvl="0" indent="-342900" eaLnBrk="0" hangingPunct="0">
              <a:buClr>
                <a:schemeClr val="accent2"/>
              </a:buClr>
              <a:buSzPct val="60000"/>
              <a:buFont typeface="Wingdings" pitchFamily="2" charset="2"/>
              <a:buChar char="§"/>
              <a:defRPr/>
            </a:pPr>
            <a:r>
              <a:rPr lang="en-US" dirty="0" smtClean="0">
                <a:solidFill>
                  <a:srgbClr val="660033"/>
                </a:solidFill>
                <a:latin typeface="Maiandra GD" pitchFamily="34" charset="0"/>
              </a:rPr>
              <a:t>Birth certificate or Declaration of Age</a:t>
            </a:r>
          </a:p>
          <a:p>
            <a:pPr marL="342900" lvl="0" indent="-342900" eaLnBrk="0" hangingPunct="0">
              <a:buClr>
                <a:schemeClr val="accent2"/>
              </a:buClr>
              <a:buSzPct val="60000"/>
              <a:buFont typeface="Wingdings" pitchFamily="2" charset="2"/>
              <a:buChar char="§"/>
              <a:defRPr/>
            </a:pPr>
            <a:endParaRPr lang="en-US" dirty="0" smtClean="0">
              <a:solidFill>
                <a:srgbClr val="660033"/>
              </a:solidFill>
              <a:latin typeface="Maiandra GD" pitchFamily="34" charset="0"/>
            </a:endParaRPr>
          </a:p>
          <a:p>
            <a:pPr marL="342900" lvl="0" indent="-342900" eaLnBrk="0" hangingPunct="0">
              <a:buClr>
                <a:schemeClr val="accent2"/>
              </a:buClr>
              <a:buSzPct val="60000"/>
              <a:buFont typeface="Wingdings" pitchFamily="2" charset="2"/>
              <a:buChar char="§"/>
              <a:defRPr/>
            </a:pPr>
            <a:r>
              <a:rPr lang="en-US" dirty="0" smtClean="0">
                <a:solidFill>
                  <a:srgbClr val="660033"/>
                </a:solidFill>
                <a:latin typeface="Maiandra GD" pitchFamily="34" charset="0"/>
              </a:rPr>
              <a:t>It is advisable that we begin the process 3 months before you retire</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ABD4F7E-AFFB-4C63-A7DF-2003F2115BB9}" type="datetime3">
              <a:rPr lang="en-US" smtClean="0"/>
              <a:pPr>
                <a:defRPr/>
              </a:pPr>
              <a:t>18 September 2015</a:t>
            </a:fld>
            <a:endParaRPr lang="en-US" dirty="0"/>
          </a:p>
        </p:txBody>
      </p:sp>
      <p:sp>
        <p:nvSpPr>
          <p:cNvPr id="3" name="Slide Number Placeholder 2"/>
          <p:cNvSpPr>
            <a:spLocks noGrp="1"/>
          </p:cNvSpPr>
          <p:nvPr>
            <p:ph type="sldNum" sz="quarter" idx="12"/>
          </p:nvPr>
        </p:nvSpPr>
        <p:spPr/>
        <p:txBody>
          <a:bodyPr/>
          <a:lstStyle/>
          <a:p>
            <a:pPr>
              <a:defRPr/>
            </a:pPr>
            <a:fld id="{B57CF005-8D98-4919-B57E-36FFCCEAB87A}" type="slidenum">
              <a:rPr lang="en-US" smtClean="0"/>
              <a:pPr>
                <a:defRPr/>
              </a:pPr>
              <a:t>22</a:t>
            </a:fld>
            <a:endParaRPr lang="en-US" dirty="0"/>
          </a:p>
        </p:txBody>
      </p:sp>
      <p:sp>
        <p:nvSpPr>
          <p:cNvPr id="4" name="Rectangle 2"/>
          <p:cNvSpPr txBox="1">
            <a:spLocks noChangeArrowheads="1"/>
          </p:cNvSpPr>
          <p:nvPr/>
        </p:nvSpPr>
        <p:spPr>
          <a:xfrm>
            <a:off x="457200" y="0"/>
            <a:ext cx="8229600" cy="944562"/>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0" cap="none" spc="0" normalizeH="0" baseline="0" noProof="0" dirty="0" smtClean="0">
              <a:ln>
                <a:noFill/>
              </a:ln>
              <a:solidFill>
                <a:srgbClr val="660033"/>
              </a:solidFill>
              <a:effectLst/>
              <a:uLnTx/>
              <a:uFillTx/>
              <a:latin typeface="Maiandra GD" pitchFamily="34" charset="0"/>
              <a:ea typeface="+mj-ea"/>
              <a:cs typeface="+mj-cs"/>
            </a:endParaRPr>
          </a:p>
        </p:txBody>
      </p:sp>
      <p:sp>
        <p:nvSpPr>
          <p:cNvPr id="6" name="TextBox 5"/>
          <p:cNvSpPr txBox="1"/>
          <p:nvPr/>
        </p:nvSpPr>
        <p:spPr>
          <a:xfrm>
            <a:off x="3505200" y="4876800"/>
            <a:ext cx="5105400" cy="646331"/>
          </a:xfrm>
          <a:prstGeom prst="rect">
            <a:avLst/>
          </a:prstGeom>
          <a:noFill/>
        </p:spPr>
        <p:txBody>
          <a:bodyPr wrap="square" rtlCol="0">
            <a:spAutoFit/>
          </a:bodyPr>
          <a:lstStyle/>
          <a:p>
            <a:pPr algn="r"/>
            <a:r>
              <a:rPr lang="en-US" sz="3600" b="1" kern="0" dirty="0" smtClean="0">
                <a:solidFill>
                  <a:srgbClr val="660033"/>
                </a:solidFill>
                <a:latin typeface="Baskerville" pitchFamily="18" charset="0"/>
                <a:ea typeface="+mj-ea"/>
                <a:cs typeface="+mj-cs"/>
              </a:rPr>
              <a:t>Why ARM Pensions?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660033"/>
                </a:solidFill>
                <a:latin typeface="Candara" pitchFamily="34" charset="0"/>
              </a:rPr>
              <a:t>ARM Pensions &amp; The CPS </a:t>
            </a:r>
            <a:endParaRPr lang="en-US" sz="4000" dirty="0">
              <a:solidFill>
                <a:srgbClr val="660033"/>
              </a:solidFill>
              <a:latin typeface="Candara" pitchFamily="34" charset="0"/>
            </a:endParaRPr>
          </a:p>
        </p:txBody>
      </p:sp>
      <p:sp>
        <p:nvSpPr>
          <p:cNvPr id="3" name="Content Placeholder 2"/>
          <p:cNvSpPr>
            <a:spLocks noGrp="1"/>
          </p:cNvSpPr>
          <p:nvPr>
            <p:ph idx="1"/>
          </p:nvPr>
        </p:nvSpPr>
        <p:spPr/>
        <p:txBody>
          <a:bodyPr/>
          <a:lstStyle/>
          <a:p>
            <a:pPr>
              <a:buNone/>
            </a:pPr>
            <a:endParaRPr lang="en-US" sz="2000" dirty="0" smtClean="0">
              <a:solidFill>
                <a:srgbClr val="660033"/>
              </a:solidFill>
              <a:latin typeface="Maiandra GD" pitchFamily="34" charset="0"/>
            </a:endParaRPr>
          </a:p>
          <a:p>
            <a:r>
              <a:rPr lang="en-US" sz="2000" dirty="0" smtClean="0">
                <a:solidFill>
                  <a:srgbClr val="660033"/>
                </a:solidFill>
                <a:latin typeface="Maiandra GD" pitchFamily="34" charset="0"/>
              </a:rPr>
              <a:t>We currently manage over </a:t>
            </a:r>
            <a:r>
              <a:rPr lang="en-US" sz="2000" strike="dblStrike" dirty="0" smtClean="0">
                <a:solidFill>
                  <a:srgbClr val="660033"/>
                </a:solidFill>
                <a:latin typeface="Maiandra GD" pitchFamily="34" charset="0"/>
              </a:rPr>
              <a:t>N</a:t>
            </a:r>
            <a:r>
              <a:rPr lang="en-US" sz="2000" dirty="0" smtClean="0">
                <a:solidFill>
                  <a:srgbClr val="660033"/>
                </a:solidFill>
                <a:latin typeface="Maiandra GD" pitchFamily="34" charset="0"/>
              </a:rPr>
              <a:t>410.0bn in assets (including schemes for notable institutions like MTN, ExxonMobil, CBN and NNPC).</a:t>
            </a:r>
          </a:p>
          <a:p>
            <a:pPr marL="0" indent="0">
              <a:buNone/>
            </a:pPr>
            <a:endParaRPr lang="en-US" sz="2000" dirty="0" smtClean="0">
              <a:solidFill>
                <a:srgbClr val="660033"/>
              </a:solidFill>
              <a:latin typeface="Maiandra GD" pitchFamily="34" charset="0"/>
            </a:endParaRPr>
          </a:p>
          <a:p>
            <a:r>
              <a:rPr lang="en-US" sz="2000" dirty="0" smtClean="0">
                <a:solidFill>
                  <a:srgbClr val="660033"/>
                </a:solidFill>
                <a:latin typeface="Maiandra GD" pitchFamily="34" charset="0"/>
              </a:rPr>
              <a:t>With a fund-price of </a:t>
            </a:r>
            <a:r>
              <a:rPr lang="en-US" sz="2000" strike="dblStrike" dirty="0" smtClean="0">
                <a:solidFill>
                  <a:srgbClr val="660033"/>
                </a:solidFill>
                <a:latin typeface="Maiandra GD" pitchFamily="34" charset="0"/>
              </a:rPr>
              <a:t>N</a:t>
            </a:r>
            <a:r>
              <a:rPr lang="en-US" sz="2000" dirty="0" smtClean="0">
                <a:solidFill>
                  <a:srgbClr val="660033"/>
                </a:solidFill>
                <a:latin typeface="Maiandra GD" pitchFamily="34" charset="0"/>
              </a:rPr>
              <a:t>2.77, </a:t>
            </a:r>
            <a:r>
              <a:rPr lang="en-US" sz="2000" dirty="0" smtClean="0">
                <a:solidFill>
                  <a:srgbClr val="660033"/>
                </a:solidFill>
                <a:latin typeface="Maiandra GD" pitchFamily="34" charset="0"/>
              </a:rPr>
              <a:t>we are one of the best performing managers in the industry today.</a:t>
            </a:r>
          </a:p>
          <a:p>
            <a:pPr marL="0" indent="0">
              <a:buNone/>
            </a:pPr>
            <a:endParaRPr lang="en-US" sz="2000" dirty="0" smtClean="0">
              <a:solidFill>
                <a:srgbClr val="660033"/>
              </a:solidFill>
              <a:latin typeface="Maiandra GD" pitchFamily="34" charset="0"/>
            </a:endParaRPr>
          </a:p>
          <a:p>
            <a:r>
              <a:rPr lang="en-US" sz="2000" dirty="0" smtClean="0">
                <a:solidFill>
                  <a:srgbClr val="660033"/>
                </a:solidFill>
                <a:latin typeface="Maiandra GD" pitchFamily="34" charset="0"/>
              </a:rPr>
              <a:t>ARM Pensions is present in all the 36 states of the federation as well as the Federal Capital Territory. </a:t>
            </a:r>
          </a:p>
          <a:p>
            <a:pPr lvl="0"/>
            <a:endParaRPr lang="en-US" sz="2000" dirty="0">
              <a:solidFill>
                <a:srgbClr val="660033"/>
              </a:solidFill>
              <a:latin typeface="Maiandra GD" pitchFamily="34" charset="0"/>
            </a:endParaRPr>
          </a:p>
          <a:p>
            <a:pPr>
              <a:spcBef>
                <a:spcPct val="0"/>
              </a:spcBef>
              <a:buClr>
                <a:srgbClr val="660033"/>
              </a:buClr>
              <a:buFont typeface="Arial" pitchFamily="34" charset="0"/>
              <a:buChar char="•"/>
            </a:pPr>
            <a:endParaRPr lang="en-US" sz="2000" kern="1200" dirty="0" smtClean="0">
              <a:solidFill>
                <a:srgbClr val="660033"/>
              </a:solidFill>
              <a:latin typeface="Maiandra GD" pitchFamily="34" charset="0"/>
            </a:endParaRPr>
          </a:p>
          <a:p>
            <a:endParaRPr lang="en-US" sz="2400" dirty="0" smtClean="0">
              <a:solidFill>
                <a:srgbClr val="660033"/>
              </a:solidFill>
              <a:latin typeface="Maiandra GD" pitchFamily="34" charset="0"/>
            </a:endParaRPr>
          </a:p>
          <a:p>
            <a:endParaRPr lang="en-US" sz="2400" dirty="0">
              <a:solidFill>
                <a:srgbClr val="660033"/>
              </a:solidFill>
              <a:latin typeface="Maiandra GD" pitchFamily="34" charset="0"/>
            </a:endParaRPr>
          </a:p>
        </p:txBody>
      </p:sp>
      <p:sp>
        <p:nvSpPr>
          <p:cNvPr id="4" name="Date Placeholder 3"/>
          <p:cNvSpPr>
            <a:spLocks noGrp="1"/>
          </p:cNvSpPr>
          <p:nvPr>
            <p:ph type="dt" sz="half" idx="10"/>
          </p:nvPr>
        </p:nvSpPr>
        <p:spPr/>
        <p:txBody>
          <a:bodyPr/>
          <a:lstStyle/>
          <a:p>
            <a:pPr>
              <a:defRPr/>
            </a:pPr>
            <a:fld id="{9C5B9988-D432-4029-9AEF-C94C90CB9EB7}" type="datetime3">
              <a:rPr lang="en-US" smtClean="0"/>
              <a:pPr>
                <a:defRPr/>
              </a:pPr>
              <a:t>18 September 2015</a:t>
            </a:fld>
            <a:endParaRPr lang="en-US" dirty="0"/>
          </a:p>
        </p:txBody>
      </p:sp>
      <p:sp>
        <p:nvSpPr>
          <p:cNvPr id="5" name="Slide Number Placeholder 4"/>
          <p:cNvSpPr>
            <a:spLocks noGrp="1"/>
          </p:cNvSpPr>
          <p:nvPr>
            <p:ph type="sldNum" sz="quarter" idx="12"/>
          </p:nvPr>
        </p:nvSpPr>
        <p:spPr/>
        <p:txBody>
          <a:bodyPr/>
          <a:lstStyle/>
          <a:p>
            <a:pPr>
              <a:defRPr/>
            </a:pPr>
            <a:fld id="{F5469AD0-7040-4BCE-80A7-632E6C2EC974}" type="slidenum">
              <a:rPr lang="en-US" smtClean="0"/>
              <a:pPr>
                <a:defRPr/>
              </a:pPr>
              <a:t>23</a:t>
            </a:fld>
            <a:endParaRPr lang="en-US" dirty="0"/>
          </a:p>
        </p:txBody>
      </p:sp>
    </p:spTree>
    <p:extLst>
      <p:ext uri="{BB962C8B-B14F-4D97-AF65-F5344CB8AC3E}">
        <p14:creationId xmlns:p14="http://schemas.microsoft.com/office/powerpoint/2010/main" val="37664291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ABD4F7E-AFFB-4C63-A7DF-2003F2115BB9}" type="datetime3">
              <a:rPr lang="en-US" smtClean="0"/>
              <a:pPr>
                <a:defRPr/>
              </a:pPr>
              <a:t>18 September 2015</a:t>
            </a:fld>
            <a:endParaRPr lang="en-US" dirty="0"/>
          </a:p>
        </p:txBody>
      </p:sp>
      <p:sp>
        <p:nvSpPr>
          <p:cNvPr id="3" name="Slide Number Placeholder 2"/>
          <p:cNvSpPr>
            <a:spLocks noGrp="1"/>
          </p:cNvSpPr>
          <p:nvPr>
            <p:ph type="sldNum" sz="quarter" idx="12"/>
          </p:nvPr>
        </p:nvSpPr>
        <p:spPr/>
        <p:txBody>
          <a:bodyPr/>
          <a:lstStyle/>
          <a:p>
            <a:pPr>
              <a:defRPr/>
            </a:pPr>
            <a:fld id="{B57CF005-8D98-4919-B57E-36FFCCEAB87A}" type="slidenum">
              <a:rPr lang="en-US" smtClean="0"/>
              <a:pPr>
                <a:defRPr/>
              </a:pPr>
              <a:t>24</a:t>
            </a:fld>
            <a:endParaRPr lang="en-US" dirty="0"/>
          </a:p>
        </p:txBody>
      </p:sp>
      <p:sp>
        <p:nvSpPr>
          <p:cNvPr id="4" name="Rectangle 2"/>
          <p:cNvSpPr txBox="1">
            <a:spLocks noChangeArrowheads="1"/>
          </p:cNvSpPr>
          <p:nvPr/>
        </p:nvSpPr>
        <p:spPr>
          <a:xfrm>
            <a:off x="457200" y="0"/>
            <a:ext cx="8229600" cy="11430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0" i="0" u="none" strike="noStrike" kern="0" cap="none" spc="0" normalizeH="0" baseline="0" noProof="0" dirty="0" smtClean="0">
                <a:ln>
                  <a:noFill/>
                </a:ln>
                <a:solidFill>
                  <a:srgbClr val="660033"/>
                </a:solidFill>
                <a:effectLst/>
                <a:uLnTx/>
                <a:uFillTx/>
                <a:latin typeface="Candara" pitchFamily="34" charset="0"/>
                <a:ea typeface="+mj-ea"/>
                <a:cs typeface="+mj-cs"/>
              </a:rPr>
              <a:t>The ARM Advantage</a:t>
            </a:r>
          </a:p>
        </p:txBody>
      </p:sp>
      <p:sp>
        <p:nvSpPr>
          <p:cNvPr id="6" name="Rectangle 3"/>
          <p:cNvSpPr txBox="1">
            <a:spLocks noChangeArrowheads="1"/>
          </p:cNvSpPr>
          <p:nvPr/>
        </p:nvSpPr>
        <p:spPr>
          <a:xfrm>
            <a:off x="457200" y="1143000"/>
            <a:ext cx="8229600" cy="4876800"/>
          </a:xfrm>
          <a:prstGeom prst="rect">
            <a:avLst/>
          </a:prstGeom>
        </p:spPr>
        <p:txBody>
          <a:bodyPr/>
          <a:lstStyle/>
          <a:p>
            <a:pPr marL="114300" lvl="0" indent="-114300">
              <a:lnSpc>
                <a:spcPct val="80000"/>
              </a:lnSpc>
              <a:spcBef>
                <a:spcPct val="20000"/>
              </a:spcBef>
              <a:buClr>
                <a:srgbClr val="660033"/>
              </a:buClr>
              <a:buSzPct val="60000"/>
              <a:buFont typeface="Wingdings" pitchFamily="2" charset="2"/>
              <a:buChar char="§"/>
              <a:defRPr/>
            </a:pPr>
            <a:r>
              <a:rPr lang="en-US" sz="2000" b="1" kern="0" dirty="0" smtClean="0">
                <a:solidFill>
                  <a:srgbClr val="660033"/>
                </a:solidFill>
                <a:latin typeface="Maiandra GD" pitchFamily="34" charset="0"/>
              </a:rPr>
              <a:t>Client Focused</a:t>
            </a:r>
            <a:r>
              <a:rPr lang="en-US" sz="2000" kern="0" dirty="0" smtClean="0">
                <a:solidFill>
                  <a:srgbClr val="660033"/>
                </a:solidFill>
                <a:latin typeface="Maiandra GD" pitchFamily="34" charset="0"/>
              </a:rPr>
              <a:t>:</a:t>
            </a:r>
          </a:p>
          <a:p>
            <a:pPr marL="571500" lvl="1" indent="-114300">
              <a:lnSpc>
                <a:spcPct val="80000"/>
              </a:lnSpc>
              <a:spcBef>
                <a:spcPct val="20000"/>
              </a:spcBef>
              <a:buClr>
                <a:srgbClr val="660033"/>
              </a:buClr>
              <a:buSzPct val="60000"/>
              <a:buFont typeface="Wingdings" pitchFamily="2" charset="2"/>
              <a:buChar char="§"/>
              <a:defRPr/>
            </a:pPr>
            <a:r>
              <a:rPr lang="en-US" kern="0" dirty="0" smtClean="0">
                <a:solidFill>
                  <a:srgbClr val="660033"/>
                </a:solidFill>
                <a:latin typeface="Maiandra GD" pitchFamily="34" charset="0"/>
              </a:rPr>
              <a:t>Extensive client relationship management</a:t>
            </a:r>
          </a:p>
          <a:p>
            <a:pPr marL="571500" lvl="1" indent="-114300">
              <a:lnSpc>
                <a:spcPct val="80000"/>
              </a:lnSpc>
              <a:spcBef>
                <a:spcPct val="20000"/>
              </a:spcBef>
              <a:buClr>
                <a:srgbClr val="660033"/>
              </a:buClr>
              <a:buSzPct val="60000"/>
              <a:buFont typeface="Wingdings" pitchFamily="2" charset="2"/>
              <a:buChar char="§"/>
              <a:defRPr/>
            </a:pPr>
            <a:r>
              <a:rPr lang="en-US" kern="0" dirty="0" smtClean="0">
                <a:solidFill>
                  <a:srgbClr val="660033"/>
                </a:solidFill>
                <a:latin typeface="Maiandra GD" pitchFamily="34" charset="0"/>
              </a:rPr>
              <a:t>Efficient benefit administration in place</a:t>
            </a:r>
          </a:p>
          <a:p>
            <a:pPr marL="571500" lvl="1" indent="-114300">
              <a:lnSpc>
                <a:spcPct val="80000"/>
              </a:lnSpc>
              <a:spcBef>
                <a:spcPct val="20000"/>
              </a:spcBef>
              <a:buClr>
                <a:srgbClr val="660033"/>
              </a:buClr>
              <a:buSzPct val="60000"/>
              <a:buFont typeface="Wingdings" pitchFamily="2" charset="2"/>
              <a:buChar char="§"/>
              <a:defRPr/>
            </a:pPr>
            <a:endParaRPr lang="en-US" kern="0" dirty="0" smtClean="0">
              <a:solidFill>
                <a:srgbClr val="660033"/>
              </a:solidFill>
              <a:latin typeface="Maiandra GD" pitchFamily="34" charset="0"/>
            </a:endParaRPr>
          </a:p>
          <a:p>
            <a:pPr marL="114300" indent="-114300">
              <a:lnSpc>
                <a:spcPct val="80000"/>
              </a:lnSpc>
              <a:spcBef>
                <a:spcPct val="20000"/>
              </a:spcBef>
              <a:buClr>
                <a:srgbClr val="660033"/>
              </a:buClr>
              <a:buSzPct val="60000"/>
              <a:buFont typeface="Wingdings" pitchFamily="2" charset="2"/>
              <a:buChar char="§"/>
              <a:defRPr/>
            </a:pPr>
            <a:r>
              <a:rPr lang="en-US" sz="2000" b="1" kern="0" dirty="0" smtClean="0">
                <a:solidFill>
                  <a:srgbClr val="660033"/>
                </a:solidFill>
                <a:latin typeface="Maiandra GD" pitchFamily="34" charset="0"/>
              </a:rPr>
              <a:t>Trusted Fund Manager &amp; </a:t>
            </a:r>
            <a:r>
              <a:rPr kumimoji="0" lang="en-US" sz="2000" b="1" i="0" u="none" strike="noStrike" kern="0" cap="none" spc="0" normalizeH="0" baseline="0" noProof="0" dirty="0" smtClean="0">
                <a:ln>
                  <a:noFill/>
                </a:ln>
                <a:solidFill>
                  <a:srgbClr val="660033"/>
                </a:solidFill>
                <a:effectLst/>
                <a:uLnTx/>
                <a:uFillTx/>
                <a:latin typeface="Maiandra GD" pitchFamily="34" charset="0"/>
                <a:ea typeface="+mn-ea"/>
                <a:cs typeface="+mn-cs"/>
              </a:rPr>
              <a:t>Industry leader:</a:t>
            </a:r>
          </a:p>
          <a:p>
            <a:pPr marL="571500" lvl="1" indent="-114300">
              <a:lnSpc>
                <a:spcPct val="80000"/>
              </a:lnSpc>
              <a:spcBef>
                <a:spcPct val="20000"/>
              </a:spcBef>
              <a:buClr>
                <a:srgbClr val="660033"/>
              </a:buClr>
              <a:buSzPct val="60000"/>
              <a:buFont typeface="Wingdings" pitchFamily="2" charset="2"/>
              <a:buChar char="§"/>
              <a:defRPr/>
            </a:pPr>
            <a:r>
              <a:rPr lang="en-US" kern="0" dirty="0" smtClean="0">
                <a:solidFill>
                  <a:srgbClr val="660033"/>
                </a:solidFill>
                <a:latin typeface="Maiandra GD" pitchFamily="34" charset="0"/>
              </a:rPr>
              <a:t>Excellent reputation and strong industry track record</a:t>
            </a:r>
          </a:p>
          <a:p>
            <a:pPr marL="571500" lvl="1" indent="-114300">
              <a:lnSpc>
                <a:spcPct val="80000"/>
              </a:lnSpc>
              <a:spcBef>
                <a:spcPct val="20000"/>
              </a:spcBef>
              <a:buClr>
                <a:srgbClr val="660033"/>
              </a:buClr>
              <a:buSzPct val="60000"/>
              <a:buFont typeface="Wingdings" pitchFamily="2" charset="2"/>
              <a:buChar char="§"/>
              <a:defRPr/>
            </a:pPr>
            <a:r>
              <a:rPr kumimoji="0" lang="en-US" b="0" u="none" strike="noStrike" kern="0" cap="none" spc="0" normalizeH="0" baseline="0" noProof="0" dirty="0" smtClean="0">
                <a:ln>
                  <a:noFill/>
                </a:ln>
                <a:solidFill>
                  <a:srgbClr val="660033"/>
                </a:solidFill>
                <a:effectLst/>
                <a:uLnTx/>
                <a:uFillTx/>
                <a:latin typeface="Maiandra GD" pitchFamily="34" charset="0"/>
                <a:ea typeface="+mn-ea"/>
                <a:cs typeface="+mn-cs"/>
              </a:rPr>
              <a:t>Credible</a:t>
            </a:r>
            <a:r>
              <a:rPr kumimoji="0" lang="en-US" b="0" u="none" strike="noStrike" kern="0" cap="none" spc="0" normalizeH="0" noProof="0" dirty="0" smtClean="0">
                <a:ln>
                  <a:noFill/>
                </a:ln>
                <a:solidFill>
                  <a:srgbClr val="660033"/>
                </a:solidFill>
                <a:effectLst/>
                <a:uLnTx/>
                <a:uFillTx/>
                <a:latin typeface="Maiandra GD" pitchFamily="34" charset="0"/>
                <a:ea typeface="+mn-ea"/>
                <a:cs typeface="+mn-cs"/>
              </a:rPr>
              <a:t> Parent &amp; Partner Companies</a:t>
            </a:r>
            <a:endParaRPr kumimoji="0" lang="en-US" b="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114300" marR="0" lvl="0" indent="-114300" algn="l" defTabSz="914400" rtl="0" eaLnBrk="1" fontAlgn="base" latinLnBrk="0" hangingPunct="1">
              <a:lnSpc>
                <a:spcPct val="80000"/>
              </a:lnSpc>
              <a:spcBef>
                <a:spcPct val="20000"/>
              </a:spcBef>
              <a:spcAft>
                <a:spcPct val="0"/>
              </a:spcAft>
              <a:buClr>
                <a:srgbClr val="660033"/>
              </a:buClr>
              <a:buSzPct val="60000"/>
              <a:buFont typeface="Wingdings" pitchFamily="2" charset="2"/>
              <a:buChar char="§"/>
              <a:tabLst/>
              <a:defRPr/>
            </a:pPr>
            <a:endParaRPr kumimoji="0" lang="en-US" sz="18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114300" marR="0" lvl="0" indent="-114300" algn="l" defTabSz="914400" rtl="0" eaLnBrk="1" fontAlgn="base" latinLnBrk="0" hangingPunct="1">
              <a:lnSpc>
                <a:spcPct val="80000"/>
              </a:lnSpc>
              <a:spcBef>
                <a:spcPct val="20000"/>
              </a:spcBef>
              <a:spcAft>
                <a:spcPct val="0"/>
              </a:spcAft>
              <a:buClr>
                <a:srgbClr val="660033"/>
              </a:buClr>
              <a:buSzPct val="60000"/>
              <a:buFont typeface="Wingdings" pitchFamily="2" charset="2"/>
              <a:buChar char="§"/>
              <a:tabLst/>
              <a:defRPr/>
            </a:pPr>
            <a:r>
              <a:rPr kumimoji="0" lang="en-US" sz="2000" b="1" i="0" u="none" strike="noStrike" kern="0" cap="none" spc="0" normalizeH="0" baseline="0" noProof="0" dirty="0" smtClean="0">
                <a:ln>
                  <a:noFill/>
                </a:ln>
                <a:solidFill>
                  <a:srgbClr val="660033"/>
                </a:solidFill>
                <a:effectLst/>
                <a:uLnTx/>
                <a:uFillTx/>
                <a:latin typeface="Maiandra GD" pitchFamily="34" charset="0"/>
                <a:ea typeface="+mn-ea"/>
                <a:cs typeface="+mn-cs"/>
              </a:rPr>
              <a:t>Proven Expertise:</a:t>
            </a:r>
          </a:p>
          <a:p>
            <a:pPr marL="571500" lvl="1" indent="-114300">
              <a:lnSpc>
                <a:spcPct val="80000"/>
              </a:lnSpc>
              <a:spcBef>
                <a:spcPct val="20000"/>
              </a:spcBef>
              <a:buClr>
                <a:srgbClr val="660033"/>
              </a:buClr>
              <a:buSzPct val="60000"/>
              <a:buFont typeface="Wingdings" pitchFamily="2" charset="2"/>
              <a:buChar char="§"/>
              <a:defRPr/>
            </a:pPr>
            <a:r>
              <a:rPr lang="en-US" kern="0" dirty="0" smtClean="0">
                <a:solidFill>
                  <a:srgbClr val="660033"/>
                </a:solidFill>
                <a:latin typeface="Maiandra GD" pitchFamily="34" charset="0"/>
              </a:rPr>
              <a:t>Consistently among the best performers</a:t>
            </a:r>
          </a:p>
          <a:p>
            <a:pPr marL="571500" lvl="1" indent="-114300">
              <a:lnSpc>
                <a:spcPct val="80000"/>
              </a:lnSpc>
              <a:spcBef>
                <a:spcPct val="20000"/>
              </a:spcBef>
              <a:buClr>
                <a:srgbClr val="660033"/>
              </a:buClr>
              <a:buSzPct val="60000"/>
              <a:buFont typeface="Wingdings" pitchFamily="2" charset="2"/>
              <a:buChar char="§"/>
              <a:defRPr/>
            </a:pPr>
            <a:r>
              <a:rPr kumimoji="0" lang="en-US" b="0" u="none" strike="noStrike" kern="0" cap="none" spc="0" normalizeH="0" baseline="0" noProof="0" dirty="0" smtClean="0">
                <a:ln>
                  <a:noFill/>
                </a:ln>
                <a:solidFill>
                  <a:srgbClr val="660033"/>
                </a:solidFill>
                <a:effectLst/>
                <a:uLnTx/>
                <a:uFillTx/>
                <a:latin typeface="Maiandra GD" pitchFamily="34" charset="0"/>
                <a:ea typeface="+mn-ea"/>
                <a:cs typeface="+mn-cs"/>
              </a:rPr>
              <a:t>Strong</a:t>
            </a:r>
            <a:r>
              <a:rPr kumimoji="0" lang="en-US" b="0" u="none" strike="noStrike" kern="0" cap="none" spc="0" normalizeH="0" noProof="0" dirty="0" smtClean="0">
                <a:ln>
                  <a:noFill/>
                </a:ln>
                <a:solidFill>
                  <a:srgbClr val="660033"/>
                </a:solidFill>
                <a:effectLst/>
                <a:uLnTx/>
                <a:uFillTx/>
                <a:latin typeface="Maiandra GD" pitchFamily="34" charset="0"/>
                <a:ea typeface="+mn-ea"/>
                <a:cs typeface="+mn-cs"/>
              </a:rPr>
              <a:t> long-term growth</a:t>
            </a:r>
          </a:p>
          <a:p>
            <a:pPr marL="571500" lvl="1" indent="-114300">
              <a:lnSpc>
                <a:spcPct val="80000"/>
              </a:lnSpc>
              <a:spcBef>
                <a:spcPct val="20000"/>
              </a:spcBef>
              <a:buClr>
                <a:srgbClr val="660033"/>
              </a:buClr>
              <a:buSzPct val="60000"/>
              <a:buFont typeface="Wingdings" pitchFamily="2" charset="2"/>
              <a:buChar char="§"/>
              <a:defRPr/>
            </a:pPr>
            <a:endParaRPr lang="en-US" kern="0" dirty="0" smtClean="0">
              <a:solidFill>
                <a:srgbClr val="660033"/>
              </a:solidFill>
              <a:latin typeface="Maiandra GD" pitchFamily="34" charset="0"/>
            </a:endParaRPr>
          </a:p>
          <a:p>
            <a:pPr marL="114300" lvl="0" indent="-114300">
              <a:lnSpc>
                <a:spcPct val="80000"/>
              </a:lnSpc>
              <a:spcBef>
                <a:spcPct val="20000"/>
              </a:spcBef>
              <a:buClr>
                <a:srgbClr val="660033"/>
              </a:buClr>
              <a:buSzPct val="60000"/>
              <a:buFont typeface="Wingdings" pitchFamily="2" charset="2"/>
              <a:buChar char="§"/>
              <a:defRPr/>
            </a:pPr>
            <a:r>
              <a:rPr lang="en-US" sz="2000" b="1" kern="0" dirty="0" smtClean="0">
                <a:solidFill>
                  <a:srgbClr val="660033"/>
                </a:solidFill>
                <a:latin typeface="Maiandra GD" pitchFamily="34" charset="0"/>
              </a:rPr>
              <a:t>Long Term View:</a:t>
            </a:r>
          </a:p>
          <a:p>
            <a:pPr marL="571500" lvl="1" indent="-114300">
              <a:lnSpc>
                <a:spcPct val="80000"/>
              </a:lnSpc>
              <a:spcBef>
                <a:spcPct val="20000"/>
              </a:spcBef>
              <a:buClr>
                <a:srgbClr val="660033"/>
              </a:buClr>
              <a:buSzPct val="60000"/>
              <a:buFont typeface="Wingdings" pitchFamily="2" charset="2"/>
              <a:buChar char="§"/>
              <a:defRPr/>
            </a:pPr>
            <a:r>
              <a:rPr lang="en-US" kern="0" dirty="0" smtClean="0">
                <a:solidFill>
                  <a:srgbClr val="660033"/>
                </a:solidFill>
                <a:latin typeface="Maiandra GD" pitchFamily="34" charset="0"/>
              </a:rPr>
              <a:t>Parent company with over 20 years experience as a Fund Manager</a:t>
            </a:r>
          </a:p>
          <a:p>
            <a:pPr marL="571500" lvl="1" indent="-114300">
              <a:lnSpc>
                <a:spcPct val="80000"/>
              </a:lnSpc>
              <a:spcBef>
                <a:spcPct val="20000"/>
              </a:spcBef>
              <a:buClr>
                <a:srgbClr val="660033"/>
              </a:buClr>
              <a:buSzPct val="60000"/>
              <a:buFont typeface="Wingdings" pitchFamily="2" charset="2"/>
              <a:buChar char="§"/>
              <a:defRPr/>
            </a:pPr>
            <a:r>
              <a:rPr lang="en-US" kern="0" dirty="0" smtClean="0">
                <a:solidFill>
                  <a:srgbClr val="660033"/>
                </a:solidFill>
                <a:latin typeface="Maiandra GD" pitchFamily="34" charset="0"/>
              </a:rPr>
              <a:t>Present in all states as well as the FCT</a:t>
            </a:r>
          </a:p>
          <a:p>
            <a:pPr marL="571500" lvl="1" indent="-114300">
              <a:lnSpc>
                <a:spcPct val="80000"/>
              </a:lnSpc>
              <a:spcBef>
                <a:spcPct val="20000"/>
              </a:spcBef>
              <a:buClr>
                <a:srgbClr val="660033"/>
              </a:buClr>
              <a:buSzPct val="60000"/>
              <a:buFont typeface="Wingdings" pitchFamily="2" charset="2"/>
              <a:buChar char="§"/>
              <a:defRPr/>
            </a:pPr>
            <a:r>
              <a:rPr lang="en-US" kern="0" dirty="0" smtClean="0">
                <a:solidFill>
                  <a:srgbClr val="660033"/>
                </a:solidFill>
                <a:latin typeface="Maiandra GD" pitchFamily="34" charset="0"/>
              </a:rPr>
              <a:t>Talented, motivated and committed work-force who share in the ownership of the Company </a:t>
            </a:r>
          </a:p>
          <a:p>
            <a:pPr marL="114300" marR="0" lvl="0" indent="-114300" algn="l" defTabSz="914400" rtl="0" eaLnBrk="1" fontAlgn="base" latinLnBrk="0" hangingPunct="1">
              <a:lnSpc>
                <a:spcPct val="80000"/>
              </a:lnSpc>
              <a:spcBef>
                <a:spcPct val="20000"/>
              </a:spcBef>
              <a:spcAft>
                <a:spcPct val="0"/>
              </a:spcAft>
              <a:buClr>
                <a:srgbClr val="660033"/>
              </a:buClr>
              <a:buSzPct val="60000"/>
              <a:buFont typeface="Wingdings" pitchFamily="2" charset="2"/>
              <a:buChar char="§"/>
              <a:tabLst/>
              <a:defRPr/>
            </a:pPr>
            <a:endParaRPr kumimoji="0" lang="en-US" b="0" i="1"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114300" marR="0" lvl="0" indent="-114300" algn="l" defTabSz="914400" rtl="0" eaLnBrk="1" fontAlgn="base" latinLnBrk="0" hangingPunct="1">
              <a:lnSpc>
                <a:spcPct val="80000"/>
              </a:lnSpc>
              <a:spcBef>
                <a:spcPct val="20000"/>
              </a:spcBef>
              <a:spcAft>
                <a:spcPct val="0"/>
              </a:spcAft>
              <a:buClr>
                <a:srgbClr val="660033"/>
              </a:buClr>
              <a:buSzPct val="60000"/>
              <a:buFont typeface="Wingdings" pitchFamily="2" charset="2"/>
              <a:buChar char="§"/>
              <a:tabLst/>
              <a:defRPr/>
            </a:pPr>
            <a:endParaRPr kumimoji="0" lang="en-US" sz="18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114300" marR="0" lvl="0" indent="-114300" algn="l" defTabSz="914400" rtl="0" eaLnBrk="1" fontAlgn="base" latinLnBrk="0" hangingPunct="1">
              <a:lnSpc>
                <a:spcPct val="80000"/>
              </a:lnSpc>
              <a:spcBef>
                <a:spcPct val="20000"/>
              </a:spcBef>
              <a:spcAft>
                <a:spcPct val="0"/>
              </a:spcAft>
              <a:buClr>
                <a:srgbClr val="660033"/>
              </a:buClr>
              <a:buSzPct val="60000"/>
              <a:buFont typeface="Wingdings" pitchFamily="2" charset="2"/>
              <a:buChar char="§"/>
              <a:tabLst/>
              <a:defRPr/>
            </a:pPr>
            <a:endParaRPr kumimoji="0" lang="en-US" sz="19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114300" marR="0" lvl="0" indent="-114300" algn="l" defTabSz="914400" rtl="0" eaLnBrk="1" fontAlgn="base" latinLnBrk="0" hangingPunct="1">
              <a:lnSpc>
                <a:spcPct val="80000"/>
              </a:lnSpc>
              <a:spcBef>
                <a:spcPct val="20000"/>
              </a:spcBef>
              <a:spcAft>
                <a:spcPct val="0"/>
              </a:spcAft>
              <a:buClr>
                <a:srgbClr val="660033"/>
              </a:buClr>
              <a:buSzPct val="60000"/>
              <a:buFont typeface="Wingdings" pitchFamily="2" charset="2"/>
              <a:buChar char="§"/>
              <a:tabLst/>
              <a:defRPr/>
            </a:pPr>
            <a:endParaRPr kumimoji="0" lang="en-US" sz="23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114300" marR="0" lvl="0" indent="-114300" algn="l" defTabSz="914400" rtl="0" eaLnBrk="1" fontAlgn="base" latinLnBrk="0" hangingPunct="1">
              <a:lnSpc>
                <a:spcPct val="80000"/>
              </a:lnSpc>
              <a:spcBef>
                <a:spcPct val="20000"/>
              </a:spcBef>
              <a:spcAft>
                <a:spcPct val="0"/>
              </a:spcAft>
              <a:buClr>
                <a:srgbClr val="660033"/>
              </a:buClr>
              <a:buSzPct val="60000"/>
              <a:buFont typeface="Wingdings" pitchFamily="2" charset="2"/>
              <a:buChar char="§"/>
              <a:tabLst/>
              <a:defRPr/>
            </a:pPr>
            <a:endParaRPr kumimoji="0" lang="en-US" sz="23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ABD4F7E-AFFB-4C63-A7DF-2003F2115BB9}" type="datetime3">
              <a:rPr lang="en-US" smtClean="0"/>
              <a:pPr>
                <a:defRPr/>
              </a:pPr>
              <a:t>18 September 2015</a:t>
            </a:fld>
            <a:endParaRPr lang="en-US" dirty="0"/>
          </a:p>
        </p:txBody>
      </p:sp>
      <p:sp>
        <p:nvSpPr>
          <p:cNvPr id="3" name="Slide Number Placeholder 2"/>
          <p:cNvSpPr>
            <a:spLocks noGrp="1"/>
          </p:cNvSpPr>
          <p:nvPr>
            <p:ph type="sldNum" sz="quarter" idx="12"/>
          </p:nvPr>
        </p:nvSpPr>
        <p:spPr/>
        <p:txBody>
          <a:bodyPr/>
          <a:lstStyle/>
          <a:p>
            <a:pPr>
              <a:defRPr/>
            </a:pPr>
            <a:fld id="{B57CF005-8D98-4919-B57E-36FFCCEAB87A}" type="slidenum">
              <a:rPr lang="en-US" smtClean="0"/>
              <a:pPr>
                <a:defRPr/>
              </a:pPr>
              <a:t>25</a:t>
            </a:fld>
            <a:endParaRPr lang="en-US" dirty="0"/>
          </a:p>
        </p:txBody>
      </p:sp>
      <p:sp>
        <p:nvSpPr>
          <p:cNvPr id="4" name="Title 1"/>
          <p:cNvSpPr txBox="1">
            <a:spLocks/>
          </p:cNvSpPr>
          <p:nvPr/>
        </p:nvSpPr>
        <p:spPr>
          <a:xfrm>
            <a:off x="838200" y="0"/>
            <a:ext cx="7848600" cy="6858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rgbClr val="660033"/>
                </a:solidFill>
                <a:effectLst/>
                <a:uLnTx/>
                <a:uFillTx/>
                <a:latin typeface="Candara" pitchFamily="34" charset="0"/>
                <a:ea typeface="+mj-ea"/>
                <a:cs typeface="+mj-cs"/>
              </a:rPr>
              <a:t>Key Benefits</a:t>
            </a:r>
            <a:endParaRPr kumimoji="0" lang="en-US" sz="4000" b="0" i="0" u="none" strike="noStrike" kern="0" cap="none" spc="0" normalizeH="0" baseline="0" noProof="0" dirty="0">
              <a:ln>
                <a:noFill/>
              </a:ln>
              <a:solidFill>
                <a:srgbClr val="660033"/>
              </a:solidFill>
              <a:effectLst/>
              <a:uLnTx/>
              <a:uFillTx/>
              <a:latin typeface="Candara" pitchFamily="34" charset="0"/>
              <a:ea typeface="+mj-ea"/>
              <a:cs typeface="+mj-cs"/>
            </a:endParaRPr>
          </a:p>
        </p:txBody>
      </p:sp>
      <p:sp>
        <p:nvSpPr>
          <p:cNvPr id="7" name="TextBox 6"/>
          <p:cNvSpPr txBox="1"/>
          <p:nvPr/>
        </p:nvSpPr>
        <p:spPr>
          <a:xfrm>
            <a:off x="914400" y="1066800"/>
            <a:ext cx="7315200" cy="5386090"/>
          </a:xfrm>
          <a:prstGeom prst="rect">
            <a:avLst/>
          </a:prstGeom>
          <a:noFill/>
        </p:spPr>
        <p:txBody>
          <a:bodyPr wrap="square" rtlCol="0">
            <a:spAutoFit/>
          </a:bodyPr>
          <a:lstStyle/>
          <a:p>
            <a:pPr algn="ctr"/>
            <a:endParaRPr lang="en-US" sz="2400" dirty="0" smtClean="0">
              <a:solidFill>
                <a:srgbClr val="660033"/>
              </a:solidFill>
              <a:latin typeface="Maiandra GD" pitchFamily="34" charset="0"/>
            </a:endParaRPr>
          </a:p>
          <a:p>
            <a:pPr marL="342900" indent="-342900">
              <a:buClr>
                <a:srgbClr val="660033"/>
              </a:buClr>
              <a:buSzPct val="100000"/>
              <a:buFont typeface="Arial" pitchFamily="34" charset="0"/>
              <a:buChar char="•"/>
            </a:pPr>
            <a:r>
              <a:rPr lang="en-US" sz="2400" dirty="0" smtClean="0">
                <a:solidFill>
                  <a:srgbClr val="660033"/>
                </a:solidFill>
                <a:latin typeface="Maiandra GD" pitchFamily="34" charset="0"/>
              </a:rPr>
              <a:t>Wealth of experience &amp; strong reputation</a:t>
            </a:r>
          </a:p>
          <a:p>
            <a:pPr marL="342900" indent="-342900">
              <a:buClr>
                <a:srgbClr val="660033"/>
              </a:buClr>
              <a:buSzPct val="200000"/>
              <a:buFont typeface="Arial" pitchFamily="34" charset="0"/>
              <a:buChar char="•"/>
            </a:pPr>
            <a:endParaRPr lang="en-US" sz="2400" dirty="0" smtClean="0">
              <a:solidFill>
                <a:srgbClr val="660033"/>
              </a:solidFill>
              <a:latin typeface="Maiandra GD" pitchFamily="34" charset="0"/>
            </a:endParaRPr>
          </a:p>
          <a:p>
            <a:pPr marL="342900" indent="-342900">
              <a:buClr>
                <a:srgbClr val="660033"/>
              </a:buClr>
              <a:buSzPct val="100000"/>
              <a:buFont typeface="Arial" pitchFamily="34" charset="0"/>
              <a:buChar char="•"/>
            </a:pPr>
            <a:r>
              <a:rPr lang="en-US" sz="2400" dirty="0" smtClean="0">
                <a:solidFill>
                  <a:srgbClr val="660033"/>
                </a:solidFill>
                <a:latin typeface="Maiandra GD" pitchFamily="34" charset="0"/>
              </a:rPr>
              <a:t>Safety of Funds</a:t>
            </a:r>
          </a:p>
          <a:p>
            <a:pPr marL="342900" indent="-342900">
              <a:buClr>
                <a:srgbClr val="660033"/>
              </a:buClr>
              <a:buSzPct val="200000"/>
              <a:buFont typeface="Arial" pitchFamily="34" charset="0"/>
              <a:buChar char="•"/>
            </a:pPr>
            <a:endParaRPr lang="en-US" sz="2400" dirty="0" smtClean="0">
              <a:solidFill>
                <a:srgbClr val="660033"/>
              </a:solidFill>
              <a:latin typeface="Maiandra GD" pitchFamily="34" charset="0"/>
            </a:endParaRPr>
          </a:p>
          <a:p>
            <a:pPr marL="342900" indent="-342900">
              <a:buClr>
                <a:srgbClr val="660033"/>
              </a:buClr>
              <a:buSzPct val="100000"/>
              <a:buFont typeface="Arial" pitchFamily="34" charset="0"/>
              <a:buChar char="•"/>
            </a:pPr>
            <a:r>
              <a:rPr lang="en-US" sz="2400" dirty="0" smtClean="0">
                <a:solidFill>
                  <a:srgbClr val="660033"/>
                </a:solidFill>
                <a:latin typeface="Maiandra GD" pitchFamily="34" charset="0"/>
              </a:rPr>
              <a:t>Competitive return on investment</a:t>
            </a:r>
          </a:p>
          <a:p>
            <a:pPr marL="342900" indent="-342900">
              <a:buClr>
                <a:srgbClr val="660033"/>
              </a:buClr>
              <a:buSzPct val="200000"/>
              <a:buFont typeface="Arial" pitchFamily="34" charset="0"/>
              <a:buChar char="•"/>
            </a:pPr>
            <a:endParaRPr lang="en-US" sz="2400" dirty="0" smtClean="0">
              <a:solidFill>
                <a:srgbClr val="660033"/>
              </a:solidFill>
              <a:latin typeface="Maiandra GD" pitchFamily="34" charset="0"/>
            </a:endParaRPr>
          </a:p>
          <a:p>
            <a:pPr marL="342900" indent="-342900">
              <a:buClr>
                <a:srgbClr val="660033"/>
              </a:buClr>
              <a:buSzPct val="100000"/>
              <a:buFont typeface="Arial" pitchFamily="34" charset="0"/>
              <a:buChar char="•"/>
            </a:pPr>
            <a:r>
              <a:rPr lang="en-US" sz="2400" dirty="0" smtClean="0">
                <a:solidFill>
                  <a:srgbClr val="660033"/>
                </a:solidFill>
                <a:latin typeface="Maiandra GD" pitchFamily="34" charset="0"/>
              </a:rPr>
              <a:t>Easy access to the firm &amp; fund:</a:t>
            </a:r>
          </a:p>
          <a:p>
            <a:pPr marL="800100" lvl="2" indent="-342900">
              <a:buClr>
                <a:srgbClr val="660033"/>
              </a:buClr>
              <a:buSzPct val="100000"/>
            </a:pPr>
            <a:r>
              <a:rPr lang="en-US" sz="2000" i="1" dirty="0" smtClean="0">
                <a:solidFill>
                  <a:srgbClr val="660033"/>
                </a:solidFill>
                <a:latin typeface="Maiandra GD" pitchFamily="34" charset="0"/>
              </a:rPr>
              <a:t>Wide branch network</a:t>
            </a:r>
          </a:p>
          <a:p>
            <a:pPr marL="800100" lvl="2" indent="-342900">
              <a:buClr>
                <a:srgbClr val="660033"/>
              </a:buClr>
              <a:buSzPct val="100000"/>
            </a:pPr>
            <a:r>
              <a:rPr lang="en-US" sz="2000" i="1" dirty="0" smtClean="0">
                <a:solidFill>
                  <a:srgbClr val="660033"/>
                </a:solidFill>
                <a:latin typeface="Maiandra GD" pitchFamily="34" charset="0"/>
              </a:rPr>
              <a:t>Robust ICT with quick customer resolution capability</a:t>
            </a:r>
          </a:p>
          <a:p>
            <a:pPr marL="800100" lvl="2" indent="-342900">
              <a:buClr>
                <a:srgbClr val="660033"/>
              </a:buClr>
              <a:buSzPct val="100000"/>
            </a:pPr>
            <a:r>
              <a:rPr lang="en-US" sz="2000" i="1" dirty="0" smtClean="0">
                <a:solidFill>
                  <a:srgbClr val="660033"/>
                </a:solidFill>
                <a:latin typeface="Maiandra GD" pitchFamily="34" charset="0"/>
              </a:rPr>
              <a:t>24/7 Call center.</a:t>
            </a:r>
          </a:p>
          <a:p>
            <a:pPr marL="800100" lvl="2" indent="-342900">
              <a:buClr>
                <a:srgbClr val="660033"/>
              </a:buClr>
              <a:buSzPct val="100000"/>
            </a:pPr>
            <a:r>
              <a:rPr lang="en-US" sz="2000" i="1" dirty="0" smtClean="0">
                <a:solidFill>
                  <a:srgbClr val="660033"/>
                </a:solidFill>
                <a:latin typeface="Maiandra GD" pitchFamily="34" charset="0"/>
              </a:rPr>
              <a:t>Social Media channels </a:t>
            </a:r>
          </a:p>
          <a:p>
            <a:pPr marL="342900" indent="-342900">
              <a:buClr>
                <a:srgbClr val="660033"/>
              </a:buClr>
              <a:buSzPct val="100000"/>
              <a:buFont typeface="Arial" pitchFamily="34" charset="0"/>
              <a:buChar char="•"/>
            </a:pPr>
            <a:endParaRPr lang="en-US" sz="2400" dirty="0" smtClean="0">
              <a:solidFill>
                <a:srgbClr val="660033"/>
              </a:solidFill>
              <a:latin typeface="Maiandra GD" pitchFamily="34" charset="0"/>
            </a:endParaRPr>
          </a:p>
          <a:p>
            <a:pPr marL="342900" indent="-342900">
              <a:buClr>
                <a:srgbClr val="660033"/>
              </a:buClr>
              <a:buSzPct val="100000"/>
              <a:buFont typeface="Arial" pitchFamily="34" charset="0"/>
              <a:buChar char="•"/>
            </a:pPr>
            <a:r>
              <a:rPr lang="en-US" sz="2400" dirty="0" smtClean="0">
                <a:solidFill>
                  <a:srgbClr val="660033"/>
                </a:solidFill>
                <a:latin typeface="Maiandra GD" pitchFamily="34" charset="0"/>
              </a:rPr>
              <a:t>Timely and stress-free benefits pay out</a:t>
            </a:r>
          </a:p>
          <a:p>
            <a:pPr marL="342900" indent="-342900" algn="ctr">
              <a:buFont typeface="+mj-lt"/>
              <a:buAutoNum type="arabicPeriod"/>
            </a:pPr>
            <a:endParaRPr lang="en-US" sz="2400" dirty="0">
              <a:solidFill>
                <a:srgbClr val="660033"/>
              </a:solidFill>
              <a:latin typeface="Maiandra GD"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660033"/>
                </a:solidFill>
                <a:latin typeface="Candara" pitchFamily="34" charset="0"/>
              </a:rPr>
              <a:t>Key Financial Information</a:t>
            </a:r>
            <a:endParaRPr lang="en-US" sz="4000" dirty="0">
              <a:solidFill>
                <a:srgbClr val="660033"/>
              </a:solidFill>
              <a:latin typeface="Candara" pitchFamily="34" charset="0"/>
            </a:endParaRPr>
          </a:p>
        </p:txBody>
      </p:sp>
      <p:sp>
        <p:nvSpPr>
          <p:cNvPr id="3" name="Content Placeholder 2"/>
          <p:cNvSpPr>
            <a:spLocks noGrp="1"/>
          </p:cNvSpPr>
          <p:nvPr>
            <p:ph idx="1"/>
          </p:nvPr>
        </p:nvSpPr>
        <p:spPr>
          <a:xfrm>
            <a:off x="609600" y="990600"/>
            <a:ext cx="8077200" cy="5410200"/>
          </a:xfrm>
        </p:spPr>
        <p:txBody>
          <a:bodyPr/>
          <a:lstStyle/>
          <a:p>
            <a:pPr>
              <a:buClr>
                <a:srgbClr val="8C2351"/>
              </a:buClr>
              <a:buSzPct val="100000"/>
              <a:buFont typeface="Arial" pitchFamily="34" charset="0"/>
              <a:buChar char="•"/>
            </a:pPr>
            <a:r>
              <a:rPr lang="en-US" sz="2800" b="1" dirty="0" smtClean="0">
                <a:solidFill>
                  <a:srgbClr val="660033"/>
                </a:solidFill>
                <a:latin typeface="Calibri" pitchFamily="34" charset="0"/>
              </a:rPr>
              <a:t>Paid Up Share Capital</a:t>
            </a:r>
          </a:p>
          <a:p>
            <a:pPr>
              <a:buClr>
                <a:srgbClr val="8C2351"/>
              </a:buClr>
              <a:buSzPct val="100000"/>
              <a:buNone/>
            </a:pPr>
            <a:r>
              <a:rPr lang="en-US" sz="2800" b="1" dirty="0" smtClean="0">
                <a:solidFill>
                  <a:srgbClr val="660033"/>
                </a:solidFill>
                <a:latin typeface="Calibri" pitchFamily="34" charset="0"/>
              </a:rPr>
              <a:t>	</a:t>
            </a:r>
            <a:r>
              <a:rPr lang="en-US" sz="2400" dirty="0" smtClean="0">
                <a:solidFill>
                  <a:srgbClr val="660033"/>
                </a:solidFill>
                <a:latin typeface="Calibri" pitchFamily="34" charset="0"/>
              </a:rPr>
              <a:t>N1.2bn </a:t>
            </a:r>
          </a:p>
          <a:p>
            <a:pPr lvl="1">
              <a:buClr>
                <a:srgbClr val="8C2351"/>
              </a:buClr>
              <a:buSzPct val="100000"/>
              <a:buFont typeface="Arial" pitchFamily="34" charset="0"/>
              <a:buChar char="•"/>
            </a:pPr>
            <a:endParaRPr lang="en-US" sz="2400" b="1" dirty="0" smtClean="0">
              <a:solidFill>
                <a:srgbClr val="660033"/>
              </a:solidFill>
              <a:latin typeface="Calibri" pitchFamily="34" charset="0"/>
            </a:endParaRPr>
          </a:p>
          <a:p>
            <a:pPr>
              <a:buClr>
                <a:srgbClr val="8C2351"/>
              </a:buClr>
              <a:buSzPct val="100000"/>
              <a:buFont typeface="Arial" pitchFamily="34" charset="0"/>
              <a:buChar char="•"/>
            </a:pPr>
            <a:r>
              <a:rPr lang="en-US" sz="2800" b="1" dirty="0" smtClean="0">
                <a:solidFill>
                  <a:srgbClr val="660033"/>
                </a:solidFill>
                <a:latin typeface="Calibri" pitchFamily="34" charset="0"/>
              </a:rPr>
              <a:t>Shareholder’s Funds</a:t>
            </a:r>
          </a:p>
          <a:p>
            <a:pPr>
              <a:buClr>
                <a:srgbClr val="8C2351"/>
              </a:buClr>
              <a:buSzPct val="100000"/>
              <a:buNone/>
            </a:pPr>
            <a:r>
              <a:rPr lang="en-US" sz="1800" i="1" dirty="0" smtClean="0">
                <a:solidFill>
                  <a:srgbClr val="660033"/>
                </a:solidFill>
                <a:latin typeface="Calibri" pitchFamily="34" charset="0"/>
              </a:rPr>
              <a:t>	As at December 2014</a:t>
            </a:r>
            <a:endParaRPr lang="en-US" sz="2000" i="1" dirty="0" smtClean="0">
              <a:solidFill>
                <a:srgbClr val="660033"/>
              </a:solidFill>
              <a:latin typeface="Calibri" pitchFamily="34" charset="0"/>
            </a:endParaRPr>
          </a:p>
          <a:p>
            <a:pPr>
              <a:buClr>
                <a:srgbClr val="8C2351"/>
              </a:buClr>
              <a:buSzPct val="100000"/>
              <a:buNone/>
            </a:pPr>
            <a:r>
              <a:rPr lang="en-US" sz="2000" b="1" i="1" dirty="0" smtClean="0">
                <a:solidFill>
                  <a:srgbClr val="660033"/>
                </a:solidFill>
                <a:latin typeface="Calibri" pitchFamily="34" charset="0"/>
              </a:rPr>
              <a:t>	</a:t>
            </a:r>
            <a:r>
              <a:rPr lang="en-US" sz="2400" b="1" dirty="0" smtClean="0">
                <a:solidFill>
                  <a:srgbClr val="660033"/>
                </a:solidFill>
                <a:latin typeface="Calibri" pitchFamily="34" charset="0"/>
              </a:rPr>
              <a:t>N3.3bn</a:t>
            </a:r>
          </a:p>
          <a:p>
            <a:pPr lvl="1">
              <a:buClr>
                <a:srgbClr val="8C2351"/>
              </a:buClr>
              <a:buSzPct val="100000"/>
              <a:buFont typeface="Arial" pitchFamily="34" charset="0"/>
              <a:buChar char="•"/>
            </a:pPr>
            <a:endParaRPr lang="en-US" sz="2400" b="1" dirty="0" smtClean="0">
              <a:solidFill>
                <a:srgbClr val="660033"/>
              </a:solidFill>
              <a:latin typeface="Calibri" pitchFamily="34" charset="0"/>
            </a:endParaRPr>
          </a:p>
          <a:p>
            <a:pPr>
              <a:buClr>
                <a:srgbClr val="8C2351"/>
              </a:buClr>
              <a:buSzPct val="100000"/>
              <a:buFont typeface="Arial" pitchFamily="34" charset="0"/>
              <a:buChar char="•"/>
            </a:pPr>
            <a:r>
              <a:rPr lang="en-US" sz="2800" b="1" dirty="0" smtClean="0">
                <a:solidFill>
                  <a:srgbClr val="660033"/>
                </a:solidFill>
                <a:latin typeface="Calibri" pitchFamily="34" charset="0"/>
              </a:rPr>
              <a:t>Funds Under Management</a:t>
            </a:r>
          </a:p>
          <a:p>
            <a:pPr>
              <a:buClr>
                <a:srgbClr val="8C2351"/>
              </a:buClr>
              <a:buSzPct val="100000"/>
              <a:buNone/>
            </a:pPr>
            <a:r>
              <a:rPr lang="en-US" sz="2800" b="1" dirty="0" smtClean="0">
                <a:solidFill>
                  <a:srgbClr val="660033"/>
                </a:solidFill>
                <a:latin typeface="Calibri" pitchFamily="34" charset="0"/>
              </a:rPr>
              <a:t>	</a:t>
            </a:r>
            <a:r>
              <a:rPr lang="en-US" sz="2400" dirty="0" smtClean="0">
                <a:solidFill>
                  <a:srgbClr val="660033"/>
                </a:solidFill>
                <a:latin typeface="Calibri" pitchFamily="34" charset="0"/>
              </a:rPr>
              <a:t>Over N410.0bn</a:t>
            </a:r>
          </a:p>
          <a:p>
            <a:pPr>
              <a:buClr>
                <a:srgbClr val="8C2351"/>
              </a:buClr>
              <a:buSzPct val="100000"/>
              <a:buNone/>
            </a:pPr>
            <a:r>
              <a:rPr lang="en-US" sz="2400" dirty="0" smtClean="0">
                <a:solidFill>
                  <a:srgbClr val="660033"/>
                </a:solidFill>
                <a:latin typeface="Calibri" pitchFamily="34" charset="0"/>
              </a:rPr>
              <a:t>	Over 550,000 Retirement Savings Accounts</a:t>
            </a:r>
          </a:p>
          <a:p>
            <a:pPr lvl="1">
              <a:buNone/>
            </a:pPr>
            <a:endParaRPr lang="en-US" sz="2400" dirty="0" smtClean="0">
              <a:solidFill>
                <a:srgbClr val="660033"/>
              </a:solidFill>
              <a:latin typeface="Calibri" pitchFamily="34"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ABD4F7E-AFFB-4C63-A7DF-2003F2115BB9}" type="datetime3">
              <a:rPr lang="en-US" smtClean="0"/>
              <a:pPr>
                <a:defRPr/>
              </a:pPr>
              <a:t>18 September 2015</a:t>
            </a:fld>
            <a:endParaRPr lang="en-US" dirty="0"/>
          </a:p>
        </p:txBody>
      </p:sp>
      <p:sp>
        <p:nvSpPr>
          <p:cNvPr id="3" name="Slide Number Placeholder 2"/>
          <p:cNvSpPr>
            <a:spLocks noGrp="1"/>
          </p:cNvSpPr>
          <p:nvPr>
            <p:ph type="sldNum" sz="quarter" idx="12"/>
          </p:nvPr>
        </p:nvSpPr>
        <p:spPr/>
        <p:txBody>
          <a:bodyPr/>
          <a:lstStyle/>
          <a:p>
            <a:pPr>
              <a:defRPr/>
            </a:pPr>
            <a:fld id="{B57CF005-8D98-4919-B57E-36FFCCEAB87A}" type="slidenum">
              <a:rPr lang="en-US" smtClean="0"/>
              <a:pPr>
                <a:defRPr/>
              </a:pPr>
              <a:t>27</a:t>
            </a:fld>
            <a:endParaRPr lang="en-US" dirty="0"/>
          </a:p>
        </p:txBody>
      </p:sp>
      <p:sp>
        <p:nvSpPr>
          <p:cNvPr id="4" name="Title 5"/>
          <p:cNvSpPr txBox="1">
            <a:spLocks/>
          </p:cNvSpPr>
          <p:nvPr/>
        </p:nvSpPr>
        <p:spPr>
          <a:xfrm>
            <a:off x="457200" y="0"/>
            <a:ext cx="8229600" cy="1143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rgbClr val="660033"/>
                </a:solidFill>
                <a:effectLst/>
                <a:uLnTx/>
                <a:uFillTx/>
                <a:latin typeface="Maiandra GD" pitchFamily="34" charset="0"/>
                <a:ea typeface="+mj-ea"/>
                <a:cs typeface="+mj-cs"/>
              </a:rPr>
              <a:t>Summary</a:t>
            </a:r>
            <a:endParaRPr kumimoji="0" lang="en-US" sz="4000" b="0" i="0" u="none" strike="noStrike" kern="0" cap="none" spc="0" normalizeH="0" baseline="0" noProof="0" dirty="0">
              <a:ln>
                <a:noFill/>
              </a:ln>
              <a:solidFill>
                <a:srgbClr val="660033"/>
              </a:solidFill>
              <a:effectLst/>
              <a:uLnTx/>
              <a:uFillTx/>
              <a:latin typeface="Maiandra GD" pitchFamily="34" charset="0"/>
              <a:ea typeface="+mj-ea"/>
              <a:cs typeface="+mj-cs"/>
            </a:endParaRPr>
          </a:p>
        </p:txBody>
      </p:sp>
      <p:sp>
        <p:nvSpPr>
          <p:cNvPr id="5" name="Rectangle 3"/>
          <p:cNvSpPr txBox="1">
            <a:spLocks noChangeArrowheads="1"/>
          </p:cNvSpPr>
          <p:nvPr/>
        </p:nvSpPr>
        <p:spPr bwMode="auto">
          <a:xfrm>
            <a:off x="457200" y="1219200"/>
            <a:ext cx="8229600" cy="4572000"/>
          </a:xfrm>
          <a:prstGeom prst="rect">
            <a:avLst/>
          </a:prstGeom>
          <a:noFill/>
          <a:ln w="9525">
            <a:noFill/>
            <a:miter lim="800000"/>
            <a:headEnd/>
            <a:tailEnd/>
          </a:ln>
        </p:spPr>
        <p:txBody>
          <a:bodyPr anchor="ctr"/>
          <a:lstStyle/>
          <a:p>
            <a:pPr marL="342900" marR="0" lvl="0" indent="-34290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endParaRPr kumimoji="0" lang="en-US" sz="24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342900" marR="0" lvl="0" indent="-34290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endParaRPr kumimoji="0" lang="en-US" sz="24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342900" marR="0" lvl="0" indent="-34290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endParaRPr kumimoji="0" lang="en-US" sz="24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342900" marR="0" lvl="0" indent="-34290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r>
              <a:rPr kumimoji="0" lang="en-US" sz="2400" b="0" i="0" u="none" strike="noStrike" kern="0" cap="none" spc="0" normalizeH="0" baseline="0" noProof="0" dirty="0" smtClean="0">
                <a:ln>
                  <a:noFill/>
                </a:ln>
                <a:solidFill>
                  <a:srgbClr val="660033"/>
                </a:solidFill>
                <a:effectLst/>
                <a:uLnTx/>
                <a:uFillTx/>
                <a:latin typeface="Maiandra GD" pitchFamily="34" charset="0"/>
                <a:ea typeface="+mn-ea"/>
                <a:cs typeface="+mn-cs"/>
              </a:rPr>
              <a:t>It is our responsibility to provide capital preservation, competitive investment returns and outstanding customer service to each client who entrusts us with their retirement funds. </a:t>
            </a:r>
            <a:br>
              <a:rPr kumimoji="0" lang="en-US" sz="2400" b="0" i="0" u="none" strike="noStrike" kern="0" cap="none" spc="0" normalizeH="0" baseline="0" noProof="0" dirty="0" smtClean="0">
                <a:ln>
                  <a:noFill/>
                </a:ln>
                <a:solidFill>
                  <a:srgbClr val="660033"/>
                </a:solidFill>
                <a:effectLst/>
                <a:uLnTx/>
                <a:uFillTx/>
                <a:latin typeface="Maiandra GD" pitchFamily="34" charset="0"/>
                <a:ea typeface="+mn-ea"/>
                <a:cs typeface="+mn-cs"/>
              </a:rPr>
            </a:br>
            <a:r>
              <a:rPr kumimoji="0" lang="en-US" sz="1800" b="0" i="0" u="none" strike="noStrike" kern="0" cap="none" spc="0" normalizeH="0" baseline="0" noProof="0" dirty="0" smtClean="0">
                <a:ln>
                  <a:noFill/>
                </a:ln>
                <a:solidFill>
                  <a:srgbClr val="660033"/>
                </a:solidFill>
                <a:effectLst/>
                <a:uLnTx/>
                <a:uFillTx/>
                <a:latin typeface="Maiandra GD" pitchFamily="34" charset="0"/>
                <a:ea typeface="+mn-ea"/>
                <a:cs typeface="+mn-cs"/>
              </a:rPr>
              <a:t/>
            </a:r>
            <a:br>
              <a:rPr kumimoji="0" lang="en-US" sz="1800" b="0" i="0" u="none" strike="noStrike" kern="0" cap="none" spc="0" normalizeH="0" baseline="0" noProof="0" dirty="0" smtClean="0">
                <a:ln>
                  <a:noFill/>
                </a:ln>
                <a:solidFill>
                  <a:srgbClr val="660033"/>
                </a:solidFill>
                <a:effectLst/>
                <a:uLnTx/>
                <a:uFillTx/>
                <a:latin typeface="Maiandra GD" pitchFamily="34" charset="0"/>
                <a:ea typeface="+mn-ea"/>
                <a:cs typeface="+mn-cs"/>
              </a:rPr>
            </a:br>
            <a:r>
              <a:rPr kumimoji="0" lang="en-US" sz="2400" b="0" i="0" u="none" strike="noStrike" kern="0" cap="none" spc="0" normalizeH="0" baseline="0" noProof="0" dirty="0" smtClean="0">
                <a:ln>
                  <a:noFill/>
                </a:ln>
                <a:solidFill>
                  <a:srgbClr val="660033"/>
                </a:solidFill>
                <a:effectLst/>
                <a:uLnTx/>
                <a:uFillTx/>
                <a:latin typeface="Maiandra GD" pitchFamily="34" charset="0"/>
                <a:ea typeface="+mn-ea"/>
                <a:cs typeface="+mn-cs"/>
              </a:rPr>
              <a:t>We take our responsibilities very seriously.</a:t>
            </a:r>
          </a:p>
          <a:p>
            <a:pPr marL="342900" marR="0" lvl="0" indent="-34290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endParaRPr kumimoji="0" lang="en-US" sz="18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342900" marR="0" lvl="0" indent="-34290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r>
              <a:rPr kumimoji="0" lang="en-US" sz="2400" b="0" i="0" u="none" strike="noStrike" kern="0" cap="none" spc="0" normalizeH="0" baseline="0" noProof="0" dirty="0" smtClean="0">
                <a:ln>
                  <a:noFill/>
                </a:ln>
                <a:solidFill>
                  <a:srgbClr val="660033"/>
                </a:solidFill>
                <a:effectLst/>
                <a:uLnTx/>
                <a:uFillTx/>
                <a:latin typeface="Maiandra GD" pitchFamily="34" charset="0"/>
                <a:ea typeface="+mn-ea"/>
                <a:cs typeface="+mn-cs"/>
              </a:rPr>
              <a:t>We take </a:t>
            </a:r>
            <a:r>
              <a:rPr kumimoji="0" lang="en-US" sz="2400" b="1" i="1" u="none" strike="noStrike" kern="0" cap="none" spc="0" normalizeH="0" baseline="0" noProof="0" dirty="0" smtClean="0">
                <a:ln>
                  <a:noFill/>
                </a:ln>
                <a:solidFill>
                  <a:srgbClr val="660033"/>
                </a:solidFill>
                <a:effectLst/>
                <a:uLnTx/>
                <a:uFillTx/>
                <a:latin typeface="Maiandra GD" pitchFamily="34" charset="0"/>
                <a:ea typeface="+mn-ea"/>
                <a:cs typeface="+mn-cs"/>
              </a:rPr>
              <a:t>YOU</a:t>
            </a:r>
            <a:r>
              <a:rPr kumimoji="0" lang="en-US" sz="2400" b="0" i="0" u="none" strike="noStrike" kern="0" cap="none" spc="0" normalizeH="0" baseline="0" noProof="0" dirty="0" smtClean="0">
                <a:ln>
                  <a:noFill/>
                </a:ln>
                <a:solidFill>
                  <a:srgbClr val="660033"/>
                </a:solidFill>
                <a:effectLst/>
                <a:uLnTx/>
                <a:uFillTx/>
                <a:latin typeface="Maiandra GD" pitchFamily="34" charset="0"/>
                <a:ea typeface="+mn-ea"/>
                <a:cs typeface="+mn-cs"/>
              </a:rPr>
              <a:t> very seriously.</a:t>
            </a:r>
          </a:p>
          <a:p>
            <a:pPr marL="342900" marR="0" lvl="0" indent="-34290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endParaRPr kumimoji="0" lang="en-US" sz="28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342900" marR="0" lvl="0" indent="-34290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endParaRPr kumimoji="0" lang="en-US" sz="28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accent2"/>
              </a:buClr>
              <a:buSzTx/>
              <a:buFont typeface="Wingdings" pitchFamily="2" charset="2"/>
              <a:buChar char="§"/>
              <a:tabLst/>
              <a:defRPr/>
            </a:pPr>
            <a:endParaRPr kumimoji="0" lang="en-US" sz="36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accent2"/>
              </a:buClr>
              <a:buSzTx/>
              <a:buFont typeface="Wingdings" pitchFamily="2" charset="2"/>
              <a:buChar char="§"/>
              <a:tabLst/>
              <a:defRPr/>
            </a:pPr>
            <a:endParaRPr kumimoji="0" lang="en-US" sz="2800" b="0" i="0" u="none" strike="noStrike" kern="0" cap="none" spc="0" normalizeH="0" baseline="0" noProof="0" dirty="0">
              <a:ln>
                <a:noFill/>
              </a:ln>
              <a:solidFill>
                <a:srgbClr val="660033"/>
              </a:solidFill>
              <a:effectLst/>
              <a:uLnTx/>
              <a:uFillTx/>
              <a:latin typeface="Maiandra GD" pitchFamily="34"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ABD4F7E-AFFB-4C63-A7DF-2003F2115BB9}" type="datetime3">
              <a:rPr lang="en-US" smtClean="0"/>
              <a:pPr>
                <a:defRPr/>
              </a:pPr>
              <a:t>18 September 2015</a:t>
            </a:fld>
            <a:endParaRPr lang="en-US" dirty="0"/>
          </a:p>
        </p:txBody>
      </p:sp>
      <p:sp>
        <p:nvSpPr>
          <p:cNvPr id="3" name="Slide Number Placeholder 2"/>
          <p:cNvSpPr>
            <a:spLocks noGrp="1"/>
          </p:cNvSpPr>
          <p:nvPr>
            <p:ph type="sldNum" sz="quarter" idx="12"/>
          </p:nvPr>
        </p:nvSpPr>
        <p:spPr/>
        <p:txBody>
          <a:bodyPr/>
          <a:lstStyle/>
          <a:p>
            <a:pPr>
              <a:defRPr/>
            </a:pPr>
            <a:fld id="{B57CF005-8D98-4919-B57E-36FFCCEAB87A}" type="slidenum">
              <a:rPr lang="en-US" smtClean="0"/>
              <a:pPr>
                <a:defRPr/>
              </a:pPr>
              <a:t>3</a:t>
            </a:fld>
            <a:endParaRPr lang="en-US" dirty="0"/>
          </a:p>
        </p:txBody>
      </p:sp>
      <p:sp>
        <p:nvSpPr>
          <p:cNvPr id="4" name="TextBox 3"/>
          <p:cNvSpPr txBox="1"/>
          <p:nvPr/>
        </p:nvSpPr>
        <p:spPr>
          <a:xfrm>
            <a:off x="1219200" y="1524000"/>
            <a:ext cx="7086600" cy="369332"/>
          </a:xfrm>
          <a:prstGeom prst="rect">
            <a:avLst/>
          </a:prstGeom>
          <a:noFill/>
        </p:spPr>
        <p:txBody>
          <a:bodyPr wrap="square" rtlCol="0">
            <a:spAutoFit/>
          </a:bodyPr>
          <a:lstStyle/>
          <a:p>
            <a:endParaRPr lang="en-US" dirty="0"/>
          </a:p>
        </p:txBody>
      </p:sp>
      <p:sp>
        <p:nvSpPr>
          <p:cNvPr id="5" name="Rectangle 2"/>
          <p:cNvSpPr txBox="1">
            <a:spLocks noChangeArrowheads="1"/>
          </p:cNvSpPr>
          <p:nvPr/>
        </p:nvSpPr>
        <p:spPr>
          <a:xfrm>
            <a:off x="457200" y="76200"/>
            <a:ext cx="6858000" cy="609600"/>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0" i="0" u="none" strike="noStrike" kern="0" cap="none" spc="0" normalizeH="0" baseline="0" noProof="0" dirty="0" smtClean="0">
                <a:ln>
                  <a:noFill/>
                </a:ln>
                <a:solidFill>
                  <a:srgbClr val="660033"/>
                </a:solidFill>
                <a:effectLst/>
                <a:uLnTx/>
                <a:uFillTx/>
                <a:latin typeface="Candara" pitchFamily="34" charset="0"/>
                <a:ea typeface="+mj-ea"/>
                <a:cs typeface="+mj-cs"/>
              </a:rPr>
              <a:t>Overview of the RSA Scheme</a:t>
            </a:r>
            <a:br>
              <a:rPr kumimoji="0" lang="en-US" sz="4000" i="0" u="none" strike="noStrike" kern="0" cap="none" spc="0" normalizeH="0" baseline="0" noProof="0" dirty="0" smtClean="0">
                <a:ln>
                  <a:noFill/>
                </a:ln>
                <a:solidFill>
                  <a:srgbClr val="660033"/>
                </a:solidFill>
                <a:effectLst/>
                <a:uLnTx/>
                <a:uFillTx/>
                <a:latin typeface="Candara" pitchFamily="34" charset="0"/>
                <a:ea typeface="+mj-ea"/>
                <a:cs typeface="+mj-cs"/>
              </a:rPr>
            </a:br>
            <a:endParaRPr lang="en-US" sz="4000" kern="0" dirty="0" smtClean="0">
              <a:solidFill>
                <a:srgbClr val="660033"/>
              </a:solidFill>
              <a:latin typeface="Candara" pitchFamily="34" charset="0"/>
              <a:ea typeface="+mj-ea"/>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600" b="1" i="0" u="none" strike="noStrike" kern="0" cap="none" spc="0" normalizeH="0" baseline="0" noProof="0" dirty="0" smtClean="0">
              <a:ln>
                <a:noFill/>
              </a:ln>
              <a:solidFill>
                <a:srgbClr val="660033"/>
              </a:solidFill>
              <a:effectLst/>
              <a:uLnTx/>
              <a:uFillTx/>
              <a:latin typeface="Candara" pitchFamily="34" charset="0"/>
              <a:ea typeface="+mj-ea"/>
              <a:cs typeface="+mj-cs"/>
            </a:endParaRPr>
          </a:p>
        </p:txBody>
      </p:sp>
      <p:sp>
        <p:nvSpPr>
          <p:cNvPr id="6" name="Text Placeholder 8"/>
          <p:cNvSpPr txBox="1">
            <a:spLocks/>
          </p:cNvSpPr>
          <p:nvPr/>
        </p:nvSpPr>
        <p:spPr>
          <a:xfrm>
            <a:off x="457200" y="990600"/>
            <a:ext cx="4953000" cy="49530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
                <a:schemeClr val="accent2"/>
              </a:buClr>
              <a:buSzTx/>
              <a:buFont typeface="Wingdings" pitchFamily="2" charset="2"/>
              <a:buChar char="§"/>
              <a:tabLst/>
              <a:defRPr/>
            </a:pPr>
            <a:r>
              <a:rPr kumimoji="0" lang="en-US" sz="1600" b="0" i="0" u="none" strike="noStrike" kern="0" cap="none" spc="0" normalizeH="0" baseline="0" noProof="0" dirty="0" smtClean="0">
                <a:ln>
                  <a:noFill/>
                </a:ln>
                <a:solidFill>
                  <a:srgbClr val="660033"/>
                </a:solidFill>
                <a:effectLst/>
                <a:uLnTx/>
                <a:uFillTx/>
                <a:latin typeface="Maiandra GD" pitchFamily="34" charset="0"/>
                <a:ea typeface="+mn-ea"/>
                <a:cs typeface="+mn-cs"/>
              </a:rPr>
              <a:t>The Employee is the most important participant in the chain. It is the Employee that stands to lose or gain the most in the interactions of the 3 participants.</a:t>
            </a:r>
          </a:p>
          <a:p>
            <a:pPr marL="342900" marR="0" lvl="0" indent="-342900" algn="l" defTabSz="914400" rtl="0" eaLnBrk="0" fontAlgn="base" latinLnBrk="0" hangingPunct="0">
              <a:lnSpc>
                <a:spcPct val="100000"/>
              </a:lnSpc>
              <a:spcBef>
                <a:spcPct val="20000"/>
              </a:spcBef>
              <a:spcAft>
                <a:spcPct val="0"/>
              </a:spcAft>
              <a:buClr>
                <a:schemeClr val="accent2"/>
              </a:buClr>
              <a:buSzTx/>
              <a:buFont typeface="Wingdings" pitchFamily="2" charset="2"/>
              <a:buChar char="§"/>
              <a:tabLst/>
              <a:defRPr/>
            </a:pPr>
            <a:endParaRPr kumimoji="0" lang="en-US" sz="8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accent2"/>
              </a:buClr>
              <a:buSzTx/>
              <a:buFont typeface="Wingdings" pitchFamily="2" charset="2"/>
              <a:buChar char="§"/>
              <a:tabLst/>
              <a:defRPr/>
            </a:pPr>
            <a:r>
              <a:rPr kumimoji="0" lang="en-US" sz="1600" b="0" i="0" u="none" strike="noStrike" kern="0" cap="none" spc="0" normalizeH="0" baseline="0" noProof="0" dirty="0" smtClean="0">
                <a:ln>
                  <a:noFill/>
                </a:ln>
                <a:solidFill>
                  <a:srgbClr val="660033"/>
                </a:solidFill>
                <a:effectLst/>
                <a:uLnTx/>
                <a:uFillTx/>
                <a:latin typeface="Maiandra GD" pitchFamily="34" charset="0"/>
                <a:ea typeface="+mn-ea"/>
                <a:cs typeface="+mn-cs"/>
              </a:rPr>
              <a:t>As a result, it is important that the Employee take an active participation in the interactions.</a:t>
            </a:r>
          </a:p>
          <a:p>
            <a:pPr marL="342900" marR="0" lvl="0" indent="-342900" algn="l" defTabSz="914400" rtl="0" eaLnBrk="0" fontAlgn="base" latinLnBrk="0" hangingPunct="0">
              <a:lnSpc>
                <a:spcPct val="100000"/>
              </a:lnSpc>
              <a:spcBef>
                <a:spcPct val="20000"/>
              </a:spcBef>
              <a:spcAft>
                <a:spcPct val="0"/>
              </a:spcAft>
              <a:buClr>
                <a:schemeClr val="accent2"/>
              </a:buClr>
              <a:buSzTx/>
              <a:buFont typeface="Wingdings" pitchFamily="2" charset="2"/>
              <a:buChar char="§"/>
              <a:tabLst/>
              <a:defRPr/>
            </a:pPr>
            <a:endParaRPr kumimoji="0" lang="en-US" sz="10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accent2"/>
              </a:buClr>
              <a:buSzTx/>
              <a:buFont typeface="Wingdings" pitchFamily="2" charset="2"/>
              <a:buChar char="§"/>
              <a:tabLst/>
              <a:defRPr/>
            </a:pPr>
            <a:r>
              <a:rPr kumimoji="0" lang="en-US" sz="1600" b="1" i="0" u="none" strike="noStrike" kern="0" cap="none" spc="0" normalizeH="0" baseline="0" noProof="0" dirty="0" smtClean="0">
                <a:ln>
                  <a:noFill/>
                </a:ln>
                <a:solidFill>
                  <a:srgbClr val="660033"/>
                </a:solidFill>
                <a:effectLst/>
                <a:uLnTx/>
                <a:uFillTx/>
                <a:latin typeface="Maiandra GD" pitchFamily="34" charset="0"/>
                <a:ea typeface="+mn-ea"/>
                <a:cs typeface="+mn-cs"/>
              </a:rPr>
              <a:t>Stage 1 – Collection</a:t>
            </a:r>
          </a:p>
          <a:p>
            <a:pPr marL="342900" marR="0" lvl="0" indent="-342900" algn="l" defTabSz="914400" rtl="0" eaLnBrk="0" fontAlgn="base" latinLnBrk="0" hangingPunct="0">
              <a:lnSpc>
                <a:spcPct val="100000"/>
              </a:lnSpc>
              <a:spcBef>
                <a:spcPct val="20000"/>
              </a:spcBef>
              <a:spcAft>
                <a:spcPct val="0"/>
              </a:spcAft>
              <a:buClr>
                <a:schemeClr val="accent2"/>
              </a:buClr>
              <a:buSzTx/>
              <a:tabLst/>
              <a:defRPr/>
            </a:pPr>
            <a:r>
              <a:rPr kumimoji="0" lang="en-US" sz="1600" b="0" i="0" u="none" strike="noStrike" kern="0" cap="none" spc="0" normalizeH="0" baseline="0" noProof="0" dirty="0" smtClean="0">
                <a:ln>
                  <a:noFill/>
                </a:ln>
                <a:solidFill>
                  <a:srgbClr val="660033"/>
                </a:solidFill>
                <a:effectLst/>
                <a:uLnTx/>
                <a:uFillTx/>
                <a:latin typeface="Maiandra GD" pitchFamily="34" charset="0"/>
                <a:ea typeface="+mn-ea"/>
                <a:cs typeface="+mn-cs"/>
              </a:rPr>
              <a:t>	The Employee and </a:t>
            </a:r>
            <a:r>
              <a:rPr lang="en-US" sz="1600" kern="0" dirty="0" smtClean="0">
                <a:solidFill>
                  <a:srgbClr val="660033"/>
                </a:solidFill>
                <a:latin typeface="Maiandra GD" pitchFamily="34" charset="0"/>
              </a:rPr>
              <a:t>the CRS </a:t>
            </a:r>
            <a:r>
              <a:rPr kumimoji="0" lang="en-US" sz="1600" b="0" i="0" u="none" strike="noStrike" kern="0" cap="none" spc="0" normalizeH="0" baseline="0" noProof="0" dirty="0" smtClean="0">
                <a:ln>
                  <a:noFill/>
                </a:ln>
                <a:solidFill>
                  <a:srgbClr val="660033"/>
                </a:solidFill>
                <a:effectLst/>
                <a:uLnTx/>
                <a:uFillTx/>
                <a:latin typeface="Maiandra GD" pitchFamily="34" charset="0"/>
                <a:ea typeface="+mn-ea"/>
                <a:cs typeface="+mn-cs"/>
              </a:rPr>
              <a:t>jointly fund the RSA Account</a:t>
            </a:r>
          </a:p>
          <a:p>
            <a:pPr marL="342900" marR="0" lvl="0" indent="-342900" algn="l" defTabSz="914400" rtl="0" eaLnBrk="0" fontAlgn="base" latinLnBrk="0" hangingPunct="0">
              <a:lnSpc>
                <a:spcPct val="100000"/>
              </a:lnSpc>
              <a:spcBef>
                <a:spcPct val="20000"/>
              </a:spcBef>
              <a:spcAft>
                <a:spcPct val="0"/>
              </a:spcAft>
              <a:buClr>
                <a:schemeClr val="accent2"/>
              </a:buClr>
              <a:buSzTx/>
              <a:buFont typeface="Wingdings" pitchFamily="2" charset="2"/>
              <a:buChar char="§"/>
              <a:tabLst/>
              <a:defRPr/>
            </a:pPr>
            <a:endParaRPr kumimoji="0" lang="en-US" sz="9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accent2"/>
              </a:buClr>
              <a:buSzTx/>
              <a:buFont typeface="Wingdings" pitchFamily="2" charset="2"/>
              <a:buChar char="§"/>
              <a:tabLst/>
              <a:defRPr/>
            </a:pPr>
            <a:r>
              <a:rPr kumimoji="0" lang="en-US" sz="1600" b="1" i="0" u="none" strike="noStrike" kern="0" cap="none" spc="0" normalizeH="0" baseline="0" noProof="0" dirty="0" smtClean="0">
                <a:ln>
                  <a:noFill/>
                </a:ln>
                <a:solidFill>
                  <a:srgbClr val="660033"/>
                </a:solidFill>
                <a:effectLst/>
                <a:uLnTx/>
                <a:uFillTx/>
                <a:latin typeface="Maiandra GD" pitchFamily="34" charset="0"/>
                <a:ea typeface="+mn-ea"/>
                <a:cs typeface="+mn-cs"/>
              </a:rPr>
              <a:t>Stage 2 – Management</a:t>
            </a:r>
          </a:p>
          <a:p>
            <a:pPr marL="342900" marR="0" lvl="0" indent="-342900" algn="l" defTabSz="914400" rtl="0" eaLnBrk="0" fontAlgn="base" latinLnBrk="0" hangingPunct="0">
              <a:lnSpc>
                <a:spcPct val="100000"/>
              </a:lnSpc>
              <a:spcBef>
                <a:spcPct val="20000"/>
              </a:spcBef>
              <a:spcAft>
                <a:spcPct val="0"/>
              </a:spcAft>
              <a:buClr>
                <a:schemeClr val="accent2"/>
              </a:buClr>
              <a:buSzTx/>
              <a:tabLst/>
              <a:defRPr/>
            </a:pPr>
            <a:r>
              <a:rPr kumimoji="0" lang="en-US" sz="1600" b="0" i="0" u="none" strike="noStrike" kern="0" cap="none" spc="0" normalizeH="0" baseline="0" noProof="0" dirty="0" smtClean="0">
                <a:ln>
                  <a:noFill/>
                </a:ln>
                <a:solidFill>
                  <a:srgbClr val="660033"/>
                </a:solidFill>
                <a:effectLst/>
                <a:uLnTx/>
                <a:uFillTx/>
                <a:latin typeface="Maiandra GD" pitchFamily="34" charset="0"/>
                <a:ea typeface="+mn-ea"/>
                <a:cs typeface="+mn-cs"/>
              </a:rPr>
              <a:t>	ARM manages the funds in the RSA with the aim of preserving and increasing value over time.</a:t>
            </a:r>
          </a:p>
          <a:p>
            <a:pPr marL="342900" marR="0" lvl="0" indent="-342900" algn="l" defTabSz="914400" rtl="0" eaLnBrk="0" fontAlgn="base" latinLnBrk="0" hangingPunct="0">
              <a:lnSpc>
                <a:spcPct val="100000"/>
              </a:lnSpc>
              <a:spcBef>
                <a:spcPct val="20000"/>
              </a:spcBef>
              <a:spcAft>
                <a:spcPct val="0"/>
              </a:spcAft>
              <a:buClr>
                <a:schemeClr val="accent2"/>
              </a:buClr>
              <a:buSzTx/>
              <a:buFont typeface="Wingdings" pitchFamily="2" charset="2"/>
              <a:buChar char="§"/>
              <a:tabLst/>
              <a:defRPr/>
            </a:pPr>
            <a:endParaRPr kumimoji="0" lang="en-US" sz="9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accent2"/>
              </a:buClr>
              <a:buSzTx/>
              <a:buFont typeface="Wingdings" pitchFamily="2" charset="2"/>
              <a:buChar char="§"/>
              <a:tabLst/>
              <a:defRPr/>
            </a:pPr>
            <a:r>
              <a:rPr kumimoji="0" lang="en-US" sz="1600" b="1" i="0" u="none" strike="noStrike" kern="0" cap="none" spc="0" normalizeH="0" baseline="0" noProof="0" dirty="0" smtClean="0">
                <a:ln>
                  <a:noFill/>
                </a:ln>
                <a:solidFill>
                  <a:srgbClr val="660033"/>
                </a:solidFill>
                <a:effectLst/>
                <a:uLnTx/>
                <a:uFillTx/>
                <a:latin typeface="Maiandra GD" pitchFamily="34" charset="0"/>
                <a:ea typeface="+mn-ea"/>
                <a:cs typeface="+mn-cs"/>
              </a:rPr>
              <a:t>Stage 3 – Retirement Withdrawals</a:t>
            </a:r>
          </a:p>
          <a:p>
            <a:pPr marL="342900" marR="0" lvl="0" indent="-342900" algn="l" defTabSz="914400" rtl="0" eaLnBrk="0" fontAlgn="base" latinLnBrk="0" hangingPunct="0">
              <a:lnSpc>
                <a:spcPct val="100000"/>
              </a:lnSpc>
              <a:spcBef>
                <a:spcPct val="20000"/>
              </a:spcBef>
              <a:spcAft>
                <a:spcPct val="0"/>
              </a:spcAft>
              <a:buClr>
                <a:schemeClr val="accent2"/>
              </a:buClr>
              <a:buSzTx/>
              <a:tabLst/>
              <a:defRPr/>
            </a:pPr>
            <a:r>
              <a:rPr kumimoji="0" lang="en-US" sz="1600" b="0" i="0" u="none" strike="noStrike" kern="0" cap="none" spc="0" normalizeH="0" baseline="0" noProof="0" dirty="0" smtClean="0">
                <a:ln>
                  <a:noFill/>
                </a:ln>
                <a:solidFill>
                  <a:srgbClr val="660033"/>
                </a:solidFill>
                <a:effectLst/>
                <a:uLnTx/>
                <a:uFillTx/>
                <a:latin typeface="Maiandra GD" pitchFamily="34" charset="0"/>
                <a:ea typeface="+mn-ea"/>
                <a:cs typeface="+mn-cs"/>
              </a:rPr>
              <a:t>	ARM ensures the Retiree (or his/her beneficiary) is promptly paid the benefits as and when they are due.</a:t>
            </a:r>
            <a:endParaRPr kumimoji="0" lang="en-US" sz="1600" b="0" i="0" u="none" strike="noStrike" kern="0" cap="none" spc="0" normalizeH="0" baseline="0" noProof="0" dirty="0">
              <a:ln>
                <a:noFill/>
              </a:ln>
              <a:solidFill>
                <a:srgbClr val="660033"/>
              </a:solidFill>
              <a:effectLst/>
              <a:uLnTx/>
              <a:uFillTx/>
              <a:latin typeface="Maiandra GD" pitchFamily="34" charset="0"/>
              <a:ea typeface="+mn-ea"/>
              <a:cs typeface="+mn-cs"/>
            </a:endParaRPr>
          </a:p>
        </p:txBody>
      </p:sp>
      <p:graphicFrame>
        <p:nvGraphicFramePr>
          <p:cNvPr id="7" name="Diagram 6"/>
          <p:cNvGraphicFramePr/>
          <p:nvPr/>
        </p:nvGraphicFramePr>
        <p:xfrm>
          <a:off x="5105400" y="304800"/>
          <a:ext cx="38100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ABD4F7E-AFFB-4C63-A7DF-2003F2115BB9}" type="datetime3">
              <a:rPr lang="en-US" smtClean="0"/>
              <a:pPr>
                <a:defRPr/>
              </a:pPr>
              <a:t>18 September 2015</a:t>
            </a:fld>
            <a:endParaRPr lang="en-US" dirty="0"/>
          </a:p>
        </p:txBody>
      </p:sp>
      <p:sp>
        <p:nvSpPr>
          <p:cNvPr id="3" name="Slide Number Placeholder 2"/>
          <p:cNvSpPr>
            <a:spLocks noGrp="1"/>
          </p:cNvSpPr>
          <p:nvPr>
            <p:ph type="sldNum" sz="quarter" idx="12"/>
          </p:nvPr>
        </p:nvSpPr>
        <p:spPr/>
        <p:txBody>
          <a:bodyPr/>
          <a:lstStyle/>
          <a:p>
            <a:pPr>
              <a:defRPr/>
            </a:pPr>
            <a:fld id="{B57CF005-8D98-4919-B57E-36FFCCEAB87A}" type="slidenum">
              <a:rPr lang="en-US" smtClean="0"/>
              <a:pPr>
                <a:defRPr/>
              </a:pPr>
              <a:t>4</a:t>
            </a:fld>
            <a:endParaRPr lang="en-US" dirty="0"/>
          </a:p>
        </p:txBody>
      </p:sp>
      <p:sp>
        <p:nvSpPr>
          <p:cNvPr id="4" name="Rectangle 2"/>
          <p:cNvSpPr txBox="1">
            <a:spLocks noChangeArrowheads="1"/>
          </p:cNvSpPr>
          <p:nvPr/>
        </p:nvSpPr>
        <p:spPr>
          <a:xfrm>
            <a:off x="457200" y="0"/>
            <a:ext cx="8229600" cy="944562"/>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0" cap="none" spc="0" normalizeH="0" baseline="0" noProof="0" dirty="0" smtClean="0">
              <a:ln>
                <a:noFill/>
              </a:ln>
              <a:solidFill>
                <a:srgbClr val="660033"/>
              </a:solidFill>
              <a:effectLst/>
              <a:uLnTx/>
              <a:uFillTx/>
              <a:latin typeface="Maiandra GD" pitchFamily="34" charset="0"/>
              <a:ea typeface="+mj-ea"/>
              <a:cs typeface="+mj-cs"/>
            </a:endParaRPr>
          </a:p>
        </p:txBody>
      </p:sp>
      <p:sp>
        <p:nvSpPr>
          <p:cNvPr id="6" name="TextBox 5"/>
          <p:cNvSpPr txBox="1"/>
          <p:nvPr/>
        </p:nvSpPr>
        <p:spPr>
          <a:xfrm>
            <a:off x="3505200" y="4876800"/>
            <a:ext cx="5105400" cy="646331"/>
          </a:xfrm>
          <a:prstGeom prst="rect">
            <a:avLst/>
          </a:prstGeom>
          <a:noFill/>
        </p:spPr>
        <p:txBody>
          <a:bodyPr wrap="square" rtlCol="0">
            <a:spAutoFit/>
          </a:bodyPr>
          <a:lstStyle/>
          <a:p>
            <a:pPr algn="r"/>
            <a:r>
              <a:rPr lang="en-US" sz="3600" b="1" kern="0" dirty="0" smtClean="0">
                <a:solidFill>
                  <a:srgbClr val="660033"/>
                </a:solidFill>
                <a:latin typeface="Baskerville" pitchFamily="18" charset="0"/>
                <a:ea typeface="+mj-ea"/>
                <a:cs typeface="+mj-cs"/>
              </a:rPr>
              <a:t>About ARM Pensions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title"/>
          </p:nvPr>
        </p:nvSpPr>
        <p:spPr>
          <a:xfrm>
            <a:off x="533400" y="76200"/>
            <a:ext cx="6629400" cy="685800"/>
          </a:xfrm>
          <a:noFill/>
        </p:spPr>
        <p:txBody>
          <a:bodyPr/>
          <a:lstStyle/>
          <a:p>
            <a:pPr eaLnBrk="1" hangingPunct="1"/>
            <a:r>
              <a:rPr lang="en-US" sz="4000" dirty="0" smtClean="0">
                <a:solidFill>
                  <a:srgbClr val="660033"/>
                </a:solidFill>
                <a:latin typeface="Candara" pitchFamily="34" charset="0"/>
              </a:rPr>
              <a:t>About ARM Pensions (ARMP)</a:t>
            </a:r>
          </a:p>
        </p:txBody>
      </p:sp>
      <p:sp>
        <p:nvSpPr>
          <p:cNvPr id="19458" name="Rectangle 2"/>
          <p:cNvSpPr>
            <a:spLocks noGrp="1" noChangeArrowheads="1"/>
          </p:cNvSpPr>
          <p:nvPr>
            <p:ph idx="1"/>
          </p:nvPr>
        </p:nvSpPr>
        <p:spPr>
          <a:xfrm>
            <a:off x="76200" y="990600"/>
            <a:ext cx="8991600" cy="5334000"/>
          </a:xfrm>
          <a:noFill/>
        </p:spPr>
        <p:txBody>
          <a:bodyPr/>
          <a:lstStyle/>
          <a:p>
            <a:pPr marL="0" indent="0" algn="just" eaLnBrk="1" hangingPunct="1">
              <a:buFontTx/>
              <a:buNone/>
              <a:defRPr/>
            </a:pPr>
            <a:r>
              <a:rPr lang="en-US" sz="1800" dirty="0" smtClean="0">
                <a:solidFill>
                  <a:srgbClr val="660033"/>
                </a:solidFill>
                <a:latin typeface="Maiandra GD" pitchFamily="34" charset="0"/>
                <a:ea typeface="ＭＳ Ｐゴシック" pitchFamily="-107" charset="-128"/>
                <a:cs typeface="ＭＳ Ｐゴシック" pitchFamily="-107" charset="-128"/>
              </a:rPr>
              <a:t>Established in 2005 as the Pension Fund Administrator subsidiary of Asset &amp; Resource Management Company Limited, and part of a group of closely related Financial Service providers</a:t>
            </a:r>
            <a:r>
              <a:rPr lang="en-US" sz="2000" dirty="0" smtClean="0">
                <a:solidFill>
                  <a:srgbClr val="660033"/>
                </a:solidFill>
                <a:latin typeface="Maiandra GD" pitchFamily="34" charset="0"/>
                <a:ea typeface="ＭＳ Ｐゴシック" pitchFamily="-107" charset="-128"/>
                <a:cs typeface="ＭＳ Ｐゴシック" pitchFamily="-107" charset="-128"/>
              </a:rPr>
              <a:t>. </a:t>
            </a:r>
            <a:r>
              <a:rPr lang="en-US" sz="1600" dirty="0" smtClean="0">
                <a:solidFill>
                  <a:srgbClr val="660033"/>
                </a:solidFill>
                <a:latin typeface="Maiandra GD" pitchFamily="34" charset="0"/>
                <a:ea typeface="ＭＳ Ｐゴシック" pitchFamily="-107" charset="-128"/>
                <a:cs typeface="ＭＳ Ｐゴシック" pitchFamily="-107" charset="-128"/>
              </a:rPr>
              <a:t>Africa </a:t>
            </a:r>
            <a:r>
              <a:rPr lang="en-US" sz="1600" dirty="0" smtClean="0">
                <a:solidFill>
                  <a:srgbClr val="660033"/>
                </a:solidFill>
                <a:latin typeface="Maiandra GD" pitchFamily="34" charset="0"/>
              </a:rPr>
              <a:t>Reinsurance Corporation</a:t>
            </a:r>
            <a:r>
              <a:rPr lang="en-US" sz="1600" dirty="0" smtClean="0">
                <a:solidFill>
                  <a:srgbClr val="660033"/>
                </a:solidFill>
                <a:latin typeface="Maiandra GD" pitchFamily="34" charset="0"/>
                <a:ea typeface="ＭＳ Ｐゴシック" pitchFamily="-107" charset="-128"/>
                <a:cs typeface="ＭＳ Ｐゴシック" pitchFamily="-107" charset="-128"/>
              </a:rPr>
              <a:t> &amp; Helios Investment Partners are its other shareholders.             </a:t>
            </a:r>
          </a:p>
          <a:p>
            <a:pPr marL="0" indent="0" algn="just" eaLnBrk="1" hangingPunct="1">
              <a:buFontTx/>
              <a:buNone/>
              <a:defRPr/>
            </a:pPr>
            <a:endParaRPr lang="en-US" sz="1200" b="1" dirty="0" smtClean="0">
              <a:solidFill>
                <a:srgbClr val="660033"/>
              </a:solidFill>
              <a:latin typeface="Maiandra GD" pitchFamily="34" charset="0"/>
              <a:ea typeface="ＭＳ Ｐゴシック" pitchFamily="-107" charset="-128"/>
              <a:cs typeface="ＭＳ Ｐゴシック" pitchFamily="-107" charset="-128"/>
            </a:endParaRPr>
          </a:p>
          <a:p>
            <a:pPr marL="0" indent="0" algn="just" eaLnBrk="1" hangingPunct="1">
              <a:buFontTx/>
              <a:buNone/>
              <a:defRPr/>
            </a:pPr>
            <a:r>
              <a:rPr lang="en-US" sz="1800" b="1" dirty="0" smtClean="0">
                <a:solidFill>
                  <a:srgbClr val="660033"/>
                </a:solidFill>
                <a:latin typeface="Maiandra GD" pitchFamily="34" charset="0"/>
                <a:ea typeface="ＭＳ Ｐゴシック" pitchFamily="-107" charset="-128"/>
                <a:cs typeface="ＭＳ Ｐゴシック" pitchFamily="-107" charset="-128"/>
              </a:rPr>
              <a:t>Board</a:t>
            </a:r>
          </a:p>
          <a:p>
            <a:pPr marL="0" indent="0" algn="just" eaLnBrk="1" hangingPunct="1">
              <a:buFontTx/>
              <a:buNone/>
              <a:defRPr/>
            </a:pPr>
            <a:endParaRPr lang="en-US" sz="900" b="1" dirty="0" smtClean="0">
              <a:solidFill>
                <a:srgbClr val="660033"/>
              </a:solidFill>
              <a:latin typeface="Maiandra GD" pitchFamily="34" charset="0"/>
              <a:ea typeface="ＭＳ Ｐゴシック" pitchFamily="-107" charset="-128"/>
              <a:cs typeface="ＭＳ Ｐゴシック" pitchFamily="-107" charset="-128"/>
            </a:endParaRPr>
          </a:p>
          <a:p>
            <a:pPr marL="0" lvl="1" indent="0" eaLnBrk="1" hangingPunct="1">
              <a:lnSpc>
                <a:spcPct val="95000"/>
              </a:lnSpc>
              <a:spcBef>
                <a:spcPct val="0"/>
              </a:spcBef>
              <a:spcAft>
                <a:spcPts val="600"/>
              </a:spcAft>
              <a:buSzPct val="60000"/>
              <a:buNone/>
            </a:pPr>
            <a:r>
              <a:rPr lang="en-US" sz="1800" b="1" dirty="0" smtClean="0">
                <a:solidFill>
                  <a:srgbClr val="660033"/>
                </a:solidFill>
                <a:latin typeface="Maiandra GD" pitchFamily="34" charset="0"/>
              </a:rPr>
              <a:t>Emmanuel Ikazoboh</a:t>
            </a:r>
          </a:p>
          <a:p>
            <a:pPr marL="400050" lvl="2" indent="0" eaLnBrk="1" hangingPunct="1">
              <a:lnSpc>
                <a:spcPct val="95000"/>
              </a:lnSpc>
              <a:spcBef>
                <a:spcPct val="0"/>
              </a:spcBef>
              <a:spcAft>
                <a:spcPts val="600"/>
              </a:spcAft>
              <a:buSzPct val="60000"/>
              <a:buNone/>
            </a:pPr>
            <a:r>
              <a:rPr lang="en-US" sz="1600" b="1" dirty="0" smtClean="0">
                <a:solidFill>
                  <a:srgbClr val="660033"/>
                </a:solidFill>
                <a:latin typeface="Maiandra GD" pitchFamily="34" charset="0"/>
              </a:rPr>
              <a:t>Chairman</a:t>
            </a:r>
          </a:p>
          <a:p>
            <a:pPr marL="400050" lvl="2" indent="0" eaLnBrk="1" hangingPunct="1">
              <a:lnSpc>
                <a:spcPct val="95000"/>
              </a:lnSpc>
              <a:spcBef>
                <a:spcPct val="0"/>
              </a:spcBef>
              <a:spcAft>
                <a:spcPts val="600"/>
              </a:spcAft>
              <a:buSzPct val="60000"/>
              <a:buNone/>
            </a:pPr>
            <a:r>
              <a:rPr lang="en-US" sz="1600" dirty="0" smtClean="0">
                <a:solidFill>
                  <a:srgbClr val="660033"/>
                </a:solidFill>
                <a:latin typeface="Maiandra GD" pitchFamily="34" charset="0"/>
              </a:rPr>
              <a:t>An alumnus of University of Wales, a fellow of Chartered Association of Certified Accountants, Institute of Chartered Accountants of  Nigeria and Nigerian Institute of Taxation</a:t>
            </a:r>
          </a:p>
          <a:p>
            <a:pPr marL="0" lvl="1" indent="0" eaLnBrk="1" hangingPunct="1">
              <a:lnSpc>
                <a:spcPct val="95000"/>
              </a:lnSpc>
              <a:spcBef>
                <a:spcPct val="0"/>
              </a:spcBef>
              <a:spcAft>
                <a:spcPts val="600"/>
              </a:spcAft>
              <a:buSzPct val="60000"/>
              <a:buNone/>
            </a:pPr>
            <a:endParaRPr lang="en-US" sz="900" b="1" dirty="0" smtClean="0">
              <a:solidFill>
                <a:srgbClr val="660033"/>
              </a:solidFill>
              <a:latin typeface="Maiandra GD" pitchFamily="34" charset="0"/>
            </a:endParaRPr>
          </a:p>
          <a:p>
            <a:pPr marL="0" lvl="1" indent="0" eaLnBrk="1" hangingPunct="1">
              <a:lnSpc>
                <a:spcPct val="95000"/>
              </a:lnSpc>
              <a:spcBef>
                <a:spcPct val="0"/>
              </a:spcBef>
              <a:spcAft>
                <a:spcPts val="600"/>
              </a:spcAft>
              <a:buSzPct val="60000"/>
              <a:buNone/>
            </a:pPr>
            <a:r>
              <a:rPr lang="en-US" sz="1800" b="1" dirty="0" smtClean="0">
                <a:solidFill>
                  <a:srgbClr val="660033"/>
                </a:solidFill>
                <a:latin typeface="Maiandra GD" pitchFamily="34" charset="0"/>
              </a:rPr>
              <a:t>Wale </a:t>
            </a:r>
            <a:r>
              <a:rPr lang="en-US" sz="1800" b="1" dirty="0" err="1" smtClean="0">
                <a:solidFill>
                  <a:srgbClr val="660033"/>
                </a:solidFill>
                <a:latin typeface="Maiandra GD" pitchFamily="34" charset="0"/>
              </a:rPr>
              <a:t>Odutola</a:t>
            </a:r>
            <a:r>
              <a:rPr lang="en-US" sz="1800" b="1" dirty="0" smtClean="0">
                <a:solidFill>
                  <a:srgbClr val="660033"/>
                </a:solidFill>
                <a:latin typeface="Maiandra GD" pitchFamily="34" charset="0"/>
              </a:rPr>
              <a:t> </a:t>
            </a:r>
          </a:p>
          <a:p>
            <a:pPr marL="400050" lvl="2" indent="0" eaLnBrk="1" hangingPunct="1">
              <a:lnSpc>
                <a:spcPct val="95000"/>
              </a:lnSpc>
              <a:spcBef>
                <a:spcPct val="0"/>
              </a:spcBef>
              <a:spcAft>
                <a:spcPts val="600"/>
              </a:spcAft>
              <a:buSzPct val="60000"/>
              <a:buNone/>
            </a:pPr>
            <a:r>
              <a:rPr lang="en-US" sz="1600" b="1" dirty="0" smtClean="0">
                <a:solidFill>
                  <a:srgbClr val="660033"/>
                </a:solidFill>
                <a:latin typeface="Maiandra GD" pitchFamily="34" charset="0"/>
              </a:rPr>
              <a:t>Managing Director</a:t>
            </a:r>
          </a:p>
          <a:p>
            <a:pPr marL="400050" lvl="2" indent="0" eaLnBrk="1" hangingPunct="1">
              <a:lnSpc>
                <a:spcPct val="95000"/>
              </a:lnSpc>
              <a:spcBef>
                <a:spcPct val="0"/>
              </a:spcBef>
              <a:spcAft>
                <a:spcPts val="600"/>
              </a:spcAft>
              <a:buSzPct val="60000"/>
              <a:buNone/>
            </a:pPr>
            <a:r>
              <a:rPr lang="en-GB" sz="1600" dirty="0" smtClean="0">
                <a:solidFill>
                  <a:srgbClr val="660033"/>
                </a:solidFill>
                <a:latin typeface="Maiandra GD" pitchFamily="34" charset="0"/>
              </a:rPr>
              <a:t>An alumnus of the Harvard Business School</a:t>
            </a:r>
            <a:r>
              <a:rPr lang="en-US" sz="1600" dirty="0" smtClean="0">
                <a:solidFill>
                  <a:srgbClr val="660033"/>
                </a:solidFill>
                <a:latin typeface="Maiandra GD" pitchFamily="34" charset="0"/>
              </a:rPr>
              <a:t>). H</a:t>
            </a:r>
            <a:r>
              <a:rPr lang="en-GB" sz="1600" dirty="0" smtClean="0">
                <a:solidFill>
                  <a:srgbClr val="660033"/>
                </a:solidFill>
                <a:latin typeface="Maiandra GD" pitchFamily="34" charset="0"/>
              </a:rPr>
              <a:t>e had served as the Managing Director of ARM Securities, ARM Properties Plc., </a:t>
            </a:r>
            <a:r>
              <a:rPr lang="en-US" sz="1600" dirty="0" smtClean="0">
                <a:solidFill>
                  <a:srgbClr val="660033"/>
                </a:solidFill>
                <a:latin typeface="Maiandra GD" pitchFamily="34" charset="0"/>
              </a:rPr>
              <a:t>as well as ARM Hospitality and Retail Fund. </a:t>
            </a:r>
          </a:p>
          <a:p>
            <a:pPr marL="400050" lvl="2" indent="0" eaLnBrk="1" hangingPunct="1">
              <a:lnSpc>
                <a:spcPct val="95000"/>
              </a:lnSpc>
              <a:spcBef>
                <a:spcPct val="0"/>
              </a:spcBef>
              <a:spcAft>
                <a:spcPts val="600"/>
              </a:spcAft>
              <a:buSzPct val="60000"/>
              <a:buNone/>
            </a:pPr>
            <a:r>
              <a:rPr lang="en-US" sz="1600" dirty="0" smtClean="0">
                <a:solidFill>
                  <a:srgbClr val="660033"/>
                </a:solidFill>
                <a:latin typeface="Maiandra GD" pitchFamily="34" charset="0"/>
                <a:ea typeface="Calibri"/>
                <a:cs typeface="Times New Roman"/>
              </a:rPr>
              <a:t>Wale has a B.Sc. Accounting degree from the University of Lagos </a:t>
            </a:r>
            <a:r>
              <a:rPr lang="en-US" sz="1600" dirty="0" smtClean="0">
                <a:solidFill>
                  <a:srgbClr val="660033"/>
                </a:solidFill>
                <a:latin typeface="Maiandra GD" pitchFamily="34" charset="0"/>
              </a:rPr>
              <a:t>. </a:t>
            </a:r>
          </a:p>
          <a:p>
            <a:pPr marL="400050" lvl="2" indent="0" eaLnBrk="1" hangingPunct="1">
              <a:lnSpc>
                <a:spcPct val="95000"/>
              </a:lnSpc>
              <a:spcBef>
                <a:spcPct val="0"/>
              </a:spcBef>
              <a:spcAft>
                <a:spcPts val="600"/>
              </a:spcAft>
              <a:buSzPct val="60000"/>
              <a:buNone/>
            </a:pPr>
            <a:endParaRPr lang="en-US" sz="900" dirty="0" smtClean="0">
              <a:solidFill>
                <a:srgbClr val="660033"/>
              </a:solidFill>
              <a:latin typeface="Maiandra GD" pitchFamily="34" charset="0"/>
            </a:endParaRPr>
          </a:p>
          <a:p>
            <a:pPr marL="0" lvl="1" indent="0" eaLnBrk="1" hangingPunct="1">
              <a:lnSpc>
                <a:spcPct val="95000"/>
              </a:lnSpc>
              <a:spcBef>
                <a:spcPct val="0"/>
              </a:spcBef>
              <a:spcAft>
                <a:spcPts val="600"/>
              </a:spcAft>
              <a:buSzPct val="60000"/>
              <a:buNone/>
            </a:pPr>
            <a:r>
              <a:rPr lang="en-US" sz="1400" b="1" dirty="0" smtClean="0">
                <a:solidFill>
                  <a:srgbClr val="660033"/>
                </a:solidFill>
                <a:latin typeface="Maiandra GD" pitchFamily="34" charset="0"/>
              </a:rPr>
              <a:t>Others</a:t>
            </a:r>
            <a:r>
              <a:rPr lang="en-US" sz="1400" dirty="0" smtClean="0">
                <a:solidFill>
                  <a:srgbClr val="660033"/>
                </a:solidFill>
                <a:latin typeface="Maiandra GD" pitchFamily="34" charset="0"/>
              </a:rPr>
              <a:t> : Daniel </a:t>
            </a:r>
            <a:r>
              <a:rPr lang="en-US" sz="1400" dirty="0" err="1" smtClean="0">
                <a:solidFill>
                  <a:srgbClr val="660033"/>
                </a:solidFill>
                <a:latin typeface="Maiandra GD" pitchFamily="34" charset="0"/>
              </a:rPr>
              <a:t>Akujobi</a:t>
            </a:r>
            <a:r>
              <a:rPr lang="en-US" sz="1400" dirty="0" smtClean="0">
                <a:solidFill>
                  <a:srgbClr val="660033"/>
                </a:solidFill>
                <a:latin typeface="Maiandra GD" pitchFamily="34" charset="0"/>
              </a:rPr>
              <a:t>, Aliyu </a:t>
            </a:r>
            <a:r>
              <a:rPr lang="en-US" sz="1400" dirty="0" err="1" smtClean="0">
                <a:solidFill>
                  <a:srgbClr val="660033"/>
                </a:solidFill>
                <a:latin typeface="Maiandra GD" pitchFamily="34" charset="0"/>
              </a:rPr>
              <a:t>Yar’adua</a:t>
            </a:r>
            <a:r>
              <a:rPr lang="en-US" sz="1400" dirty="0" smtClean="0">
                <a:solidFill>
                  <a:srgbClr val="660033"/>
                </a:solidFill>
                <a:latin typeface="Maiandra GD" pitchFamily="34" charset="0"/>
              </a:rPr>
              <a:t>, </a:t>
            </a:r>
            <a:r>
              <a:rPr lang="en-US" sz="1400" dirty="0" err="1" smtClean="0">
                <a:solidFill>
                  <a:srgbClr val="660033"/>
                </a:solidFill>
                <a:latin typeface="Maiandra GD" pitchFamily="34" charset="0"/>
              </a:rPr>
              <a:t>Jumoke</a:t>
            </a:r>
            <a:r>
              <a:rPr lang="en-US" sz="1400" dirty="0" smtClean="0">
                <a:solidFill>
                  <a:srgbClr val="660033"/>
                </a:solidFill>
                <a:latin typeface="Maiandra GD" pitchFamily="34" charset="0"/>
              </a:rPr>
              <a:t> </a:t>
            </a:r>
            <a:r>
              <a:rPr lang="en-US" sz="1400" dirty="0" err="1" smtClean="0">
                <a:solidFill>
                  <a:srgbClr val="660033"/>
                </a:solidFill>
                <a:latin typeface="Maiandra GD" pitchFamily="34" charset="0"/>
              </a:rPr>
              <a:t>Ogundare</a:t>
            </a:r>
            <a:r>
              <a:rPr lang="en-US" sz="1400" dirty="0" smtClean="0">
                <a:solidFill>
                  <a:srgbClr val="660033"/>
                </a:solidFill>
                <a:latin typeface="Maiandra GD" pitchFamily="34" charset="0"/>
              </a:rPr>
              <a:t>, Kamar </a:t>
            </a:r>
            <a:r>
              <a:rPr lang="en-US" sz="1400" dirty="0" err="1" smtClean="0">
                <a:solidFill>
                  <a:srgbClr val="660033"/>
                </a:solidFill>
                <a:latin typeface="Maiandra GD" pitchFamily="34" charset="0"/>
              </a:rPr>
              <a:t>Bakrin</a:t>
            </a:r>
            <a:r>
              <a:rPr lang="en-US" sz="1400" dirty="0" smtClean="0">
                <a:solidFill>
                  <a:srgbClr val="660033"/>
                </a:solidFill>
                <a:latin typeface="Maiandra GD" pitchFamily="34" charset="0"/>
              </a:rPr>
              <a:t>, </a:t>
            </a:r>
            <a:r>
              <a:rPr lang="en-US" sz="1400" dirty="0" err="1" smtClean="0">
                <a:solidFill>
                  <a:srgbClr val="660033"/>
                </a:solidFill>
                <a:latin typeface="Maiandra GD" pitchFamily="34" charset="0"/>
              </a:rPr>
              <a:t>Souleymane</a:t>
            </a:r>
            <a:r>
              <a:rPr lang="en-US" sz="1400" dirty="0" smtClean="0">
                <a:solidFill>
                  <a:srgbClr val="660033"/>
                </a:solidFill>
                <a:latin typeface="Maiandra GD" pitchFamily="34" charset="0"/>
              </a:rPr>
              <a:t> </a:t>
            </a:r>
            <a:r>
              <a:rPr lang="en-US" sz="1400" dirty="0" err="1" smtClean="0">
                <a:solidFill>
                  <a:srgbClr val="660033"/>
                </a:solidFill>
                <a:latin typeface="Maiandra GD" pitchFamily="34" charset="0"/>
              </a:rPr>
              <a:t>Ba</a:t>
            </a:r>
            <a:r>
              <a:rPr lang="en-US" sz="1400" dirty="0" smtClean="0">
                <a:solidFill>
                  <a:srgbClr val="660033"/>
                </a:solidFill>
                <a:latin typeface="Maiandra GD" pitchFamily="34" charset="0"/>
              </a:rPr>
              <a:t>, Sadiq Mohammed &amp; Layi Afolabi (Executive)</a:t>
            </a:r>
          </a:p>
          <a:p>
            <a:pPr marL="400050" lvl="2" indent="0" eaLnBrk="1" hangingPunct="1">
              <a:lnSpc>
                <a:spcPct val="95000"/>
              </a:lnSpc>
              <a:spcBef>
                <a:spcPct val="0"/>
              </a:spcBef>
              <a:spcAft>
                <a:spcPts val="600"/>
              </a:spcAft>
              <a:buSzPct val="60000"/>
              <a:buNone/>
            </a:pPr>
            <a:endParaRPr lang="en-US" sz="1400" dirty="0" smtClean="0">
              <a:solidFill>
                <a:srgbClr val="660033"/>
              </a:solidFill>
              <a:latin typeface="Maiandra GD" pitchFamily="34" charset="0"/>
            </a:endParaRPr>
          </a:p>
          <a:p>
            <a:pPr marL="0" lvl="1" indent="0" eaLnBrk="1" hangingPunct="1">
              <a:lnSpc>
                <a:spcPct val="95000"/>
              </a:lnSpc>
              <a:spcBef>
                <a:spcPct val="0"/>
              </a:spcBef>
              <a:spcAft>
                <a:spcPts val="600"/>
              </a:spcAft>
              <a:buSzPct val="60000"/>
              <a:buNone/>
            </a:pPr>
            <a:endParaRPr lang="en-US" sz="900" dirty="0">
              <a:solidFill>
                <a:srgbClr val="660033"/>
              </a:solidFill>
              <a:latin typeface="Maiandra GD" pitchFamily="34" charset="0"/>
            </a:endParaRPr>
          </a:p>
          <a:p>
            <a:pPr marL="0" indent="0" algn="just" eaLnBrk="1" hangingPunct="1">
              <a:buFontTx/>
              <a:buNone/>
              <a:defRPr/>
            </a:pPr>
            <a:endParaRPr lang="en-US" sz="2000" dirty="0" smtClean="0">
              <a:solidFill>
                <a:srgbClr val="660033"/>
              </a:solidFill>
              <a:latin typeface="Maiandra GD" pitchFamily="34" charset="0"/>
              <a:ea typeface="ＭＳ Ｐゴシック" pitchFamily="-107" charset="-128"/>
              <a:cs typeface="ＭＳ Ｐゴシック" pitchFamily="-107" charset="-128"/>
            </a:endParaRPr>
          </a:p>
        </p:txBody>
      </p:sp>
    </p:spTree>
    <p:extLst>
      <p:ext uri="{BB962C8B-B14F-4D97-AF65-F5344CB8AC3E}">
        <p14:creationId xmlns:p14="http://schemas.microsoft.com/office/powerpoint/2010/main" val="3646170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381000" y="228600"/>
            <a:ext cx="7162800" cy="457200"/>
          </a:xfrm>
        </p:spPr>
        <p:txBody>
          <a:bodyPr/>
          <a:lstStyle/>
          <a:p>
            <a:pPr eaLnBrk="1" hangingPunct="1"/>
            <a:r>
              <a:rPr lang="en-US" sz="4000" dirty="0" smtClean="0">
                <a:solidFill>
                  <a:srgbClr val="660033"/>
                </a:solidFill>
                <a:latin typeface="Candara" pitchFamily="34" charset="0"/>
              </a:rPr>
              <a:t>About ARM Pensions (</a:t>
            </a:r>
            <a:r>
              <a:rPr lang="en-US" sz="4000" dirty="0" err="1" smtClean="0">
                <a:solidFill>
                  <a:srgbClr val="660033"/>
                </a:solidFill>
                <a:latin typeface="Candara" pitchFamily="34" charset="0"/>
              </a:rPr>
              <a:t>contd</a:t>
            </a:r>
            <a:r>
              <a:rPr lang="en-US" sz="4000" dirty="0" smtClean="0">
                <a:solidFill>
                  <a:srgbClr val="660033"/>
                </a:solidFill>
                <a:latin typeface="Candara" pitchFamily="34" charset="0"/>
              </a:rPr>
              <a:t>)…</a:t>
            </a:r>
            <a:endParaRPr lang="en-US" sz="4000" dirty="0" smtClean="0">
              <a:latin typeface="Candara" pitchFamily="34" charset="0"/>
            </a:endParaRPr>
          </a:p>
        </p:txBody>
      </p:sp>
      <p:sp>
        <p:nvSpPr>
          <p:cNvPr id="11267" name="Rectangle 4"/>
          <p:cNvSpPr>
            <a:spLocks noGrp="1" noChangeArrowheads="1"/>
          </p:cNvSpPr>
          <p:nvPr>
            <p:ph type="body" sz="half" idx="1"/>
          </p:nvPr>
        </p:nvSpPr>
        <p:spPr>
          <a:xfrm>
            <a:off x="4343400" y="1600200"/>
            <a:ext cx="3962400" cy="4572000"/>
          </a:xfrm>
        </p:spPr>
        <p:txBody>
          <a:bodyPr/>
          <a:lstStyle/>
          <a:p>
            <a:pPr eaLnBrk="1" hangingPunct="1">
              <a:lnSpc>
                <a:spcPct val="110000"/>
              </a:lnSpc>
              <a:spcBef>
                <a:spcPct val="0"/>
              </a:spcBef>
              <a:spcAft>
                <a:spcPct val="55000"/>
              </a:spcAft>
              <a:buSzPct val="60000"/>
            </a:pPr>
            <a:r>
              <a:rPr lang="en-US" sz="1600" dirty="0" smtClean="0">
                <a:solidFill>
                  <a:srgbClr val="660033"/>
                </a:solidFill>
                <a:latin typeface="Maiandra GD" pitchFamily="34" charset="0"/>
              </a:rPr>
              <a:t>Sole business objective is pension fund management and administration </a:t>
            </a:r>
          </a:p>
          <a:p>
            <a:pPr eaLnBrk="1" hangingPunct="1">
              <a:lnSpc>
                <a:spcPct val="110000"/>
              </a:lnSpc>
              <a:spcBef>
                <a:spcPct val="0"/>
              </a:spcBef>
              <a:spcAft>
                <a:spcPct val="55000"/>
              </a:spcAft>
              <a:buSzPct val="60000"/>
              <a:buNone/>
            </a:pPr>
            <a:endParaRPr lang="en-US" sz="1050" dirty="0" smtClean="0">
              <a:solidFill>
                <a:srgbClr val="660033"/>
              </a:solidFill>
              <a:latin typeface="Maiandra GD" pitchFamily="34" charset="0"/>
            </a:endParaRPr>
          </a:p>
          <a:p>
            <a:pPr eaLnBrk="1" hangingPunct="1">
              <a:lnSpc>
                <a:spcPct val="110000"/>
              </a:lnSpc>
              <a:spcBef>
                <a:spcPct val="0"/>
              </a:spcBef>
              <a:spcAft>
                <a:spcPct val="55000"/>
              </a:spcAft>
              <a:buSzPct val="60000"/>
            </a:pPr>
            <a:r>
              <a:rPr lang="en-US" sz="1600" dirty="0" smtClean="0">
                <a:solidFill>
                  <a:srgbClr val="660033"/>
                </a:solidFill>
                <a:latin typeface="Maiandra GD" pitchFamily="34" charset="0"/>
              </a:rPr>
              <a:t>Granted License by the National Pension Commission to operate as a Pension Fund Administration company</a:t>
            </a:r>
          </a:p>
          <a:p>
            <a:pPr eaLnBrk="1" hangingPunct="1">
              <a:lnSpc>
                <a:spcPct val="110000"/>
              </a:lnSpc>
              <a:spcBef>
                <a:spcPct val="0"/>
              </a:spcBef>
              <a:spcAft>
                <a:spcPct val="55000"/>
              </a:spcAft>
              <a:buSzPct val="60000"/>
            </a:pPr>
            <a:endParaRPr lang="en-US" sz="1050" dirty="0" smtClean="0">
              <a:solidFill>
                <a:srgbClr val="660033"/>
              </a:solidFill>
              <a:latin typeface="Maiandra GD" pitchFamily="34" charset="0"/>
            </a:endParaRPr>
          </a:p>
          <a:p>
            <a:pPr eaLnBrk="1" hangingPunct="1">
              <a:lnSpc>
                <a:spcPct val="110000"/>
              </a:lnSpc>
              <a:spcBef>
                <a:spcPct val="0"/>
              </a:spcBef>
              <a:spcAft>
                <a:spcPct val="55000"/>
              </a:spcAft>
              <a:buSzPct val="60000"/>
            </a:pPr>
            <a:r>
              <a:rPr lang="en-US" sz="1600" dirty="0" smtClean="0">
                <a:solidFill>
                  <a:srgbClr val="660033"/>
                </a:solidFill>
                <a:latin typeface="Maiandra GD" pitchFamily="34" charset="0"/>
              </a:rPr>
              <a:t>Shareholders of the Company are:</a:t>
            </a:r>
          </a:p>
          <a:p>
            <a:pPr lvl="1" eaLnBrk="1" hangingPunct="1">
              <a:lnSpc>
                <a:spcPct val="110000"/>
              </a:lnSpc>
              <a:spcBef>
                <a:spcPct val="0"/>
              </a:spcBef>
              <a:spcAft>
                <a:spcPct val="55000"/>
              </a:spcAft>
              <a:buSzPct val="60000"/>
            </a:pPr>
            <a:r>
              <a:rPr lang="en-US" sz="1400" dirty="0" smtClean="0">
                <a:solidFill>
                  <a:srgbClr val="660033"/>
                </a:solidFill>
                <a:latin typeface="Maiandra GD" pitchFamily="34" charset="0"/>
              </a:rPr>
              <a:t>Asset &amp; Resource Management Co. Ltd</a:t>
            </a:r>
          </a:p>
          <a:p>
            <a:pPr lvl="1" eaLnBrk="1" hangingPunct="1">
              <a:lnSpc>
                <a:spcPct val="110000"/>
              </a:lnSpc>
              <a:spcBef>
                <a:spcPct val="0"/>
              </a:spcBef>
              <a:spcAft>
                <a:spcPct val="55000"/>
              </a:spcAft>
              <a:buSzPct val="60000"/>
            </a:pPr>
            <a:r>
              <a:rPr lang="en-US" sz="1400" dirty="0" smtClean="0">
                <a:solidFill>
                  <a:srgbClr val="660033"/>
                </a:solidFill>
                <a:latin typeface="Maiandra GD" pitchFamily="34" charset="0"/>
              </a:rPr>
              <a:t>Africa Reinsurance Corporation</a:t>
            </a:r>
          </a:p>
          <a:p>
            <a:pPr lvl="1" eaLnBrk="1" hangingPunct="1">
              <a:lnSpc>
                <a:spcPct val="110000"/>
              </a:lnSpc>
              <a:spcBef>
                <a:spcPct val="0"/>
              </a:spcBef>
              <a:spcAft>
                <a:spcPct val="55000"/>
              </a:spcAft>
              <a:buSzPct val="60000"/>
            </a:pPr>
            <a:r>
              <a:rPr lang="en-US" sz="1400" dirty="0" smtClean="0">
                <a:solidFill>
                  <a:srgbClr val="660033"/>
                </a:solidFill>
                <a:latin typeface="Maiandra GD" pitchFamily="34" charset="0"/>
              </a:rPr>
              <a:t>Helios Investment Partners</a:t>
            </a:r>
          </a:p>
          <a:p>
            <a:pPr lvl="1" eaLnBrk="1" hangingPunct="1">
              <a:lnSpc>
                <a:spcPct val="110000"/>
              </a:lnSpc>
              <a:spcBef>
                <a:spcPct val="0"/>
              </a:spcBef>
              <a:spcAft>
                <a:spcPct val="55000"/>
              </a:spcAft>
              <a:buSzPct val="60000"/>
              <a:buNone/>
            </a:pPr>
            <a:endParaRPr lang="en-US" sz="1400" dirty="0" smtClean="0">
              <a:solidFill>
                <a:srgbClr val="660033"/>
              </a:solidFill>
              <a:latin typeface="Maiandra GD" pitchFamily="34" charset="0"/>
            </a:endParaRPr>
          </a:p>
          <a:p>
            <a:pPr lvl="1" eaLnBrk="1" hangingPunct="1">
              <a:lnSpc>
                <a:spcPct val="110000"/>
              </a:lnSpc>
              <a:spcBef>
                <a:spcPct val="0"/>
              </a:spcBef>
              <a:spcAft>
                <a:spcPct val="55000"/>
              </a:spcAft>
              <a:buSzPct val="60000"/>
            </a:pPr>
            <a:endParaRPr lang="en-US" sz="1400" dirty="0" smtClean="0">
              <a:solidFill>
                <a:srgbClr val="660033"/>
              </a:solidFill>
              <a:latin typeface="Maiandra GD" pitchFamily="34" charset="0"/>
            </a:endParaRPr>
          </a:p>
          <a:p>
            <a:pPr eaLnBrk="1" hangingPunct="1">
              <a:lnSpc>
                <a:spcPct val="95000"/>
              </a:lnSpc>
              <a:spcBef>
                <a:spcPct val="0"/>
              </a:spcBef>
              <a:spcAft>
                <a:spcPct val="55000"/>
              </a:spcAft>
            </a:pPr>
            <a:endParaRPr lang="en-US" dirty="0" smtClean="0">
              <a:solidFill>
                <a:srgbClr val="660033"/>
              </a:solidFill>
              <a:latin typeface="Baskerville" pitchFamily="18" charset="0"/>
            </a:endParaRPr>
          </a:p>
          <a:p>
            <a:pPr eaLnBrk="1" hangingPunct="1">
              <a:lnSpc>
                <a:spcPct val="95000"/>
              </a:lnSpc>
              <a:spcBef>
                <a:spcPct val="0"/>
              </a:spcBef>
              <a:spcAft>
                <a:spcPct val="55000"/>
              </a:spcAft>
            </a:pPr>
            <a:endParaRPr lang="en-US" dirty="0" smtClean="0">
              <a:latin typeface="Baskerville" pitchFamily="18" charset="0"/>
            </a:endParaRPr>
          </a:p>
          <a:p>
            <a:pPr eaLnBrk="1" hangingPunct="1">
              <a:lnSpc>
                <a:spcPct val="80000"/>
              </a:lnSpc>
            </a:pPr>
            <a:endParaRPr lang="en-US" dirty="0" smtClean="0">
              <a:latin typeface="Baskerville" pitchFamily="18" charset="0"/>
            </a:endParaRPr>
          </a:p>
        </p:txBody>
      </p:sp>
      <p:sp>
        <p:nvSpPr>
          <p:cNvPr id="4" name="Rectangle 3"/>
          <p:cNvSpPr/>
          <p:nvPr/>
        </p:nvSpPr>
        <p:spPr>
          <a:xfrm>
            <a:off x="457200" y="1752600"/>
            <a:ext cx="4038600" cy="3016210"/>
          </a:xfrm>
          <a:prstGeom prst="rect">
            <a:avLst/>
          </a:prstGeom>
        </p:spPr>
        <p:txBody>
          <a:bodyPr wrap="square">
            <a:spAutoFit/>
          </a:bodyPr>
          <a:lstStyle/>
          <a:p>
            <a:pPr>
              <a:buClr>
                <a:srgbClr val="8C2351"/>
              </a:buClr>
              <a:buFont typeface="Arial" pitchFamily="34" charset="0"/>
              <a:buChar char="•"/>
              <a:defRPr/>
            </a:pPr>
            <a:r>
              <a:rPr lang="en-US" sz="1400" dirty="0">
                <a:solidFill>
                  <a:srgbClr val="660033"/>
                </a:solidFill>
                <a:latin typeface="+mn-lt"/>
              </a:rPr>
              <a:t> </a:t>
            </a:r>
            <a:r>
              <a:rPr lang="en-US" sz="1600" dirty="0">
                <a:solidFill>
                  <a:srgbClr val="660033"/>
                </a:solidFill>
                <a:latin typeface="Maiandra GD" pitchFamily="34" charset="0"/>
              </a:rPr>
              <a:t>Paid Up Share Capital</a:t>
            </a:r>
          </a:p>
          <a:p>
            <a:pPr lvl="1">
              <a:buClr>
                <a:srgbClr val="8C2351"/>
              </a:buClr>
              <a:buFont typeface="Arial" pitchFamily="34" charset="0"/>
              <a:buChar char="•"/>
              <a:defRPr/>
            </a:pPr>
            <a:r>
              <a:rPr lang="en-US" sz="1600" b="1" dirty="0">
                <a:solidFill>
                  <a:srgbClr val="660033"/>
                </a:solidFill>
                <a:latin typeface="Maiandra GD" pitchFamily="34" charset="0"/>
              </a:rPr>
              <a:t> N1.19bn </a:t>
            </a:r>
          </a:p>
          <a:p>
            <a:pPr lvl="1">
              <a:buClr>
                <a:srgbClr val="8C2351"/>
              </a:buClr>
              <a:buFont typeface="Wingdings" pitchFamily="2" charset="2"/>
              <a:buChar char="q"/>
              <a:defRPr/>
            </a:pPr>
            <a:endParaRPr lang="en-US" sz="1600" b="1" dirty="0">
              <a:solidFill>
                <a:srgbClr val="660033"/>
              </a:solidFill>
              <a:latin typeface="Maiandra GD" pitchFamily="34" charset="0"/>
            </a:endParaRPr>
          </a:p>
          <a:p>
            <a:pPr>
              <a:buClr>
                <a:srgbClr val="8C2351"/>
              </a:buClr>
              <a:buFont typeface="Arial" pitchFamily="34" charset="0"/>
              <a:buChar char="•"/>
              <a:defRPr/>
            </a:pPr>
            <a:r>
              <a:rPr lang="en-US" sz="1600" dirty="0">
                <a:solidFill>
                  <a:srgbClr val="660033"/>
                </a:solidFill>
                <a:latin typeface="Maiandra GD" pitchFamily="34" charset="0"/>
              </a:rPr>
              <a:t> </a:t>
            </a:r>
            <a:r>
              <a:rPr lang="en-US" sz="1600" dirty="0" smtClean="0">
                <a:solidFill>
                  <a:srgbClr val="660033"/>
                </a:solidFill>
                <a:latin typeface="Maiandra GD" pitchFamily="34" charset="0"/>
              </a:rPr>
              <a:t>Shareholders </a:t>
            </a:r>
            <a:r>
              <a:rPr lang="en-US" sz="1600" dirty="0">
                <a:solidFill>
                  <a:srgbClr val="660033"/>
                </a:solidFill>
                <a:latin typeface="Maiandra GD" pitchFamily="34" charset="0"/>
              </a:rPr>
              <a:t>Funds</a:t>
            </a:r>
            <a:endParaRPr lang="en-US" sz="1600" i="1" dirty="0">
              <a:solidFill>
                <a:srgbClr val="660033"/>
              </a:solidFill>
              <a:latin typeface="Maiandra GD" pitchFamily="34" charset="0"/>
            </a:endParaRPr>
          </a:p>
          <a:p>
            <a:pPr lvl="1">
              <a:buClr>
                <a:srgbClr val="8C2351"/>
              </a:buClr>
              <a:buFont typeface="Arial" pitchFamily="34" charset="0"/>
              <a:buChar char="•"/>
              <a:defRPr/>
            </a:pPr>
            <a:r>
              <a:rPr lang="en-US" sz="1600" b="1" dirty="0">
                <a:solidFill>
                  <a:srgbClr val="660033"/>
                </a:solidFill>
                <a:latin typeface="Maiandra GD" pitchFamily="34" charset="0"/>
              </a:rPr>
              <a:t> </a:t>
            </a:r>
            <a:r>
              <a:rPr lang="en-US" sz="1600" b="1" dirty="0" smtClean="0">
                <a:solidFill>
                  <a:srgbClr val="660033"/>
                </a:solidFill>
                <a:latin typeface="Maiandra GD" pitchFamily="34" charset="0"/>
              </a:rPr>
              <a:t>N3.3bn </a:t>
            </a:r>
          </a:p>
          <a:p>
            <a:pPr lvl="1">
              <a:buClr>
                <a:srgbClr val="8C2351"/>
              </a:buClr>
              <a:defRPr/>
            </a:pPr>
            <a:r>
              <a:rPr lang="en-US" sz="1400" i="1" dirty="0" smtClean="0">
                <a:solidFill>
                  <a:srgbClr val="660033"/>
                </a:solidFill>
                <a:latin typeface="Maiandra GD" pitchFamily="34" charset="0"/>
              </a:rPr>
              <a:t>As at April, 2015</a:t>
            </a:r>
            <a:endParaRPr lang="en-US" sz="1400" dirty="0">
              <a:solidFill>
                <a:srgbClr val="660033"/>
              </a:solidFill>
              <a:latin typeface="Maiandra GD" pitchFamily="34" charset="0"/>
            </a:endParaRPr>
          </a:p>
          <a:p>
            <a:pPr lvl="1">
              <a:buClr>
                <a:srgbClr val="8C2351"/>
              </a:buClr>
              <a:buFont typeface="Wingdings" pitchFamily="2" charset="2"/>
              <a:buChar char="q"/>
              <a:defRPr/>
            </a:pPr>
            <a:endParaRPr lang="en-US" sz="1600" b="1" dirty="0">
              <a:solidFill>
                <a:srgbClr val="660033"/>
              </a:solidFill>
              <a:latin typeface="Maiandra GD" pitchFamily="34" charset="0"/>
            </a:endParaRPr>
          </a:p>
          <a:p>
            <a:pPr>
              <a:buClr>
                <a:srgbClr val="8C2351"/>
              </a:buClr>
              <a:buFont typeface="Arial" pitchFamily="34" charset="0"/>
              <a:buChar char="•"/>
              <a:defRPr/>
            </a:pPr>
            <a:r>
              <a:rPr lang="en-US" sz="1600" dirty="0">
                <a:solidFill>
                  <a:srgbClr val="660033"/>
                </a:solidFill>
                <a:latin typeface="Maiandra GD" pitchFamily="34" charset="0"/>
              </a:rPr>
              <a:t> Funds Under Management </a:t>
            </a:r>
          </a:p>
          <a:p>
            <a:pPr lvl="1">
              <a:buClr>
                <a:srgbClr val="8C2351"/>
              </a:buClr>
              <a:buFont typeface="Arial" pitchFamily="34" charset="0"/>
              <a:buChar char="•"/>
              <a:defRPr/>
            </a:pPr>
            <a:r>
              <a:rPr lang="en-US" sz="1600" b="1" dirty="0">
                <a:solidFill>
                  <a:srgbClr val="660033"/>
                </a:solidFill>
                <a:latin typeface="Maiandra GD" pitchFamily="34" charset="0"/>
              </a:rPr>
              <a:t> Over </a:t>
            </a:r>
            <a:r>
              <a:rPr lang="en-US" sz="1600" b="1" dirty="0" smtClean="0">
                <a:solidFill>
                  <a:srgbClr val="660033"/>
                </a:solidFill>
                <a:latin typeface="Maiandra GD" pitchFamily="34" charset="0"/>
              </a:rPr>
              <a:t>N410.0bn</a:t>
            </a:r>
            <a:endParaRPr lang="en-US" sz="1600" b="1" dirty="0">
              <a:solidFill>
                <a:srgbClr val="660033"/>
              </a:solidFill>
              <a:latin typeface="Maiandra GD" pitchFamily="34" charset="0"/>
            </a:endParaRPr>
          </a:p>
          <a:p>
            <a:pPr>
              <a:buClr>
                <a:srgbClr val="8C2351"/>
              </a:buClr>
              <a:defRPr/>
            </a:pPr>
            <a:endParaRPr lang="en-US" sz="1600" b="1" dirty="0" smtClean="0">
              <a:solidFill>
                <a:srgbClr val="660033"/>
              </a:solidFill>
              <a:latin typeface="Maiandra GD" pitchFamily="34" charset="0"/>
            </a:endParaRPr>
          </a:p>
          <a:p>
            <a:pPr>
              <a:buClr>
                <a:srgbClr val="8C2351"/>
              </a:buClr>
              <a:buFont typeface="Arial" pitchFamily="34" charset="0"/>
              <a:buChar char="•"/>
              <a:defRPr/>
            </a:pPr>
            <a:r>
              <a:rPr lang="en-US" sz="1600" dirty="0" smtClean="0">
                <a:solidFill>
                  <a:srgbClr val="660033"/>
                </a:solidFill>
                <a:latin typeface="Maiandra GD" pitchFamily="34" charset="0"/>
              </a:rPr>
              <a:t>Accounts Under Management</a:t>
            </a:r>
          </a:p>
          <a:p>
            <a:pPr lvl="1">
              <a:buClr>
                <a:srgbClr val="8C2351"/>
              </a:buClr>
              <a:buFont typeface="Arial" pitchFamily="34" charset="0"/>
              <a:buChar char="•"/>
              <a:defRPr/>
            </a:pPr>
            <a:r>
              <a:rPr lang="en-US" sz="1600" b="1" dirty="0" smtClean="0">
                <a:solidFill>
                  <a:srgbClr val="660033"/>
                </a:solidFill>
                <a:latin typeface="Maiandra GD" pitchFamily="34" charset="0"/>
              </a:rPr>
              <a:t>Over 550,000 </a:t>
            </a:r>
          </a:p>
        </p:txBody>
      </p:sp>
    </p:spTree>
    <p:extLst>
      <p:ext uri="{BB962C8B-B14F-4D97-AF65-F5344CB8AC3E}">
        <p14:creationId xmlns:p14="http://schemas.microsoft.com/office/powerpoint/2010/main" val="1654399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ABD4F7E-AFFB-4C63-A7DF-2003F2115BB9}" type="datetime3">
              <a:rPr lang="en-US" smtClean="0"/>
              <a:pPr>
                <a:defRPr/>
              </a:pPr>
              <a:t>18 September 2015</a:t>
            </a:fld>
            <a:endParaRPr lang="en-US" dirty="0"/>
          </a:p>
        </p:txBody>
      </p:sp>
      <p:sp>
        <p:nvSpPr>
          <p:cNvPr id="3" name="Slide Number Placeholder 2"/>
          <p:cNvSpPr>
            <a:spLocks noGrp="1"/>
          </p:cNvSpPr>
          <p:nvPr>
            <p:ph type="sldNum" sz="quarter" idx="12"/>
          </p:nvPr>
        </p:nvSpPr>
        <p:spPr/>
        <p:txBody>
          <a:bodyPr/>
          <a:lstStyle/>
          <a:p>
            <a:pPr>
              <a:defRPr/>
            </a:pPr>
            <a:fld id="{B57CF005-8D98-4919-B57E-36FFCCEAB87A}" type="slidenum">
              <a:rPr lang="en-US" smtClean="0"/>
              <a:pPr>
                <a:defRPr/>
              </a:pPr>
              <a:t>7</a:t>
            </a:fld>
            <a:endParaRPr lang="en-US" dirty="0"/>
          </a:p>
        </p:txBody>
      </p:sp>
      <p:sp>
        <p:nvSpPr>
          <p:cNvPr id="4" name="Rectangle 2"/>
          <p:cNvSpPr txBox="1">
            <a:spLocks noChangeArrowheads="1"/>
          </p:cNvSpPr>
          <p:nvPr/>
        </p:nvSpPr>
        <p:spPr>
          <a:xfrm>
            <a:off x="457200" y="0"/>
            <a:ext cx="8229600" cy="914400"/>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0" i="0" u="none" strike="noStrike" kern="0" cap="none" spc="0" normalizeH="0" baseline="0" noProof="0" dirty="0" smtClean="0">
                <a:ln>
                  <a:noFill/>
                </a:ln>
                <a:solidFill>
                  <a:srgbClr val="660033"/>
                </a:solidFill>
                <a:effectLst/>
                <a:uLnTx/>
                <a:uFillTx/>
                <a:latin typeface="Candara" pitchFamily="34" charset="0"/>
                <a:ea typeface="+mj-ea"/>
                <a:cs typeface="+mj-cs"/>
              </a:rPr>
              <a:t>Our Core Tenets</a:t>
            </a:r>
            <a:endParaRPr kumimoji="0" lang="en-US" sz="3200" i="0" u="none" strike="noStrike" kern="0" cap="none" spc="0" normalizeH="0" baseline="0" noProof="0" dirty="0" smtClean="0">
              <a:ln>
                <a:noFill/>
              </a:ln>
              <a:solidFill>
                <a:srgbClr val="660033"/>
              </a:solidFill>
              <a:effectLst/>
              <a:uLnTx/>
              <a:uFillTx/>
              <a:latin typeface="Candara" pitchFamily="34" charset="0"/>
              <a:ea typeface="+mj-ea"/>
              <a:cs typeface="+mj-cs"/>
            </a:endParaRPr>
          </a:p>
        </p:txBody>
      </p:sp>
      <p:sp>
        <p:nvSpPr>
          <p:cNvPr id="5" name="Rectangle 4"/>
          <p:cNvSpPr/>
          <p:nvPr/>
        </p:nvSpPr>
        <p:spPr>
          <a:xfrm>
            <a:off x="381000" y="1189196"/>
            <a:ext cx="8382000" cy="4678204"/>
          </a:xfrm>
          <a:prstGeom prst="rect">
            <a:avLst/>
          </a:prstGeom>
        </p:spPr>
        <p:txBody>
          <a:bodyPr wrap="square">
            <a:spAutoFit/>
          </a:bodyPr>
          <a:lstStyle/>
          <a:p>
            <a:r>
              <a:rPr lang="en-US" sz="2400" b="1" dirty="0" smtClean="0">
                <a:solidFill>
                  <a:srgbClr val="660033"/>
                </a:solidFill>
                <a:latin typeface="Maiandra GD" pitchFamily="34" charset="0"/>
              </a:rPr>
              <a:t>Safety </a:t>
            </a:r>
            <a:r>
              <a:rPr lang="en-US" sz="2400" b="1" dirty="0" smtClean="0">
                <a:solidFill>
                  <a:srgbClr val="8C2351"/>
                </a:solidFill>
                <a:latin typeface="Maiandra GD" pitchFamily="34" charset="0"/>
              </a:rPr>
              <a:t>  .</a:t>
            </a:r>
          </a:p>
          <a:p>
            <a:r>
              <a:rPr lang="en-US" dirty="0" smtClean="0">
                <a:solidFill>
                  <a:srgbClr val="660033"/>
                </a:solidFill>
                <a:latin typeface="Maiandra GD" pitchFamily="34" charset="0"/>
              </a:rPr>
              <a:t>Long term view of the PFA business, yielding the industry’s first inter-PFA Combination. Professional &amp; skilled Management, Strong Board, Parent Company &amp; Partners. Strong and efficient PFC.</a:t>
            </a:r>
          </a:p>
          <a:p>
            <a:pPr algn="r"/>
            <a:endParaRPr lang="en-US" sz="2400" b="1" dirty="0" smtClean="0">
              <a:solidFill>
                <a:srgbClr val="660033"/>
              </a:solidFill>
              <a:latin typeface="Maiandra GD" pitchFamily="34" charset="0"/>
            </a:endParaRPr>
          </a:p>
          <a:p>
            <a:r>
              <a:rPr lang="en-US" sz="2400" b="1" dirty="0" smtClean="0">
                <a:solidFill>
                  <a:srgbClr val="660033"/>
                </a:solidFill>
                <a:latin typeface="Maiandra GD" pitchFamily="34" charset="0"/>
              </a:rPr>
              <a:t>Return   .</a:t>
            </a:r>
          </a:p>
          <a:p>
            <a:pPr>
              <a:buNone/>
            </a:pPr>
            <a:r>
              <a:rPr lang="en-US" dirty="0" smtClean="0">
                <a:solidFill>
                  <a:srgbClr val="660033"/>
                </a:solidFill>
                <a:latin typeface="Maiandra GD" pitchFamily="34" charset="0"/>
              </a:rPr>
              <a:t>One of the best performing funds in the industry.</a:t>
            </a:r>
          </a:p>
          <a:p>
            <a:pPr>
              <a:buNone/>
            </a:pPr>
            <a:r>
              <a:rPr lang="en-US" dirty="0" smtClean="0">
                <a:solidFill>
                  <a:srgbClr val="660033"/>
                </a:solidFill>
                <a:latin typeface="Maiandra GD" pitchFamily="34" charset="0"/>
              </a:rPr>
              <a:t>Competitive cost of fund management.</a:t>
            </a:r>
          </a:p>
          <a:p>
            <a:endParaRPr lang="en-US" sz="2400" b="1" dirty="0" smtClean="0">
              <a:solidFill>
                <a:srgbClr val="660033"/>
              </a:solidFill>
              <a:latin typeface="Maiandra GD" pitchFamily="34" charset="0"/>
            </a:endParaRPr>
          </a:p>
          <a:p>
            <a:r>
              <a:rPr lang="en-US" sz="2400" b="1" dirty="0" smtClean="0">
                <a:solidFill>
                  <a:srgbClr val="660033"/>
                </a:solidFill>
                <a:latin typeface="Maiandra GD" pitchFamily="34" charset="0"/>
              </a:rPr>
              <a:t>Access  .</a:t>
            </a:r>
          </a:p>
          <a:p>
            <a:r>
              <a:rPr lang="en-US" dirty="0" smtClean="0">
                <a:solidFill>
                  <a:srgbClr val="660033"/>
                </a:solidFill>
                <a:latin typeface="Maiandra GD" pitchFamily="34" charset="0"/>
              </a:rPr>
              <a:t>Strong, efficient and multi-accessible Customer Services platform in place.</a:t>
            </a:r>
          </a:p>
          <a:p>
            <a:r>
              <a:rPr lang="en-US" dirty="0" smtClean="0">
                <a:solidFill>
                  <a:srgbClr val="660033"/>
                </a:solidFill>
                <a:latin typeface="Maiandra GD" pitchFamily="34" charset="0"/>
              </a:rPr>
              <a:t>Dedicated Relationship Managers.</a:t>
            </a:r>
          </a:p>
          <a:p>
            <a:r>
              <a:rPr lang="en-US" dirty="0" smtClean="0">
                <a:solidFill>
                  <a:srgbClr val="660033"/>
                </a:solidFill>
                <a:latin typeface="Maiandra GD" pitchFamily="34" charset="0"/>
              </a:rPr>
              <a:t>Robust on-line presence, Offices and Officers nation-wide.</a:t>
            </a:r>
          </a:p>
          <a:p>
            <a:r>
              <a:rPr lang="en-US" dirty="0" smtClean="0">
                <a:solidFill>
                  <a:srgbClr val="660033"/>
                </a:solidFill>
                <a:latin typeface="Maiandra GD" pitchFamily="34" charset="0"/>
              </a:rPr>
              <a:t>Efficient &amp; quick benefits processing &amp; payments.</a:t>
            </a:r>
          </a:p>
          <a:p>
            <a:pPr algn="ctr">
              <a:buNone/>
            </a:pPr>
            <a:endParaRPr lang="en-US" sz="1400" b="1" dirty="0" smtClean="0">
              <a:solidFill>
                <a:srgbClr val="8C2351"/>
              </a:solidFill>
              <a:latin typeface="Maiandra GD"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ABD4F7E-AFFB-4C63-A7DF-2003F2115BB9}" type="datetime3">
              <a:rPr lang="en-US" smtClean="0"/>
              <a:pPr>
                <a:defRPr/>
              </a:pPr>
              <a:t>18 September 2015</a:t>
            </a:fld>
            <a:endParaRPr lang="en-US" dirty="0"/>
          </a:p>
        </p:txBody>
      </p:sp>
      <p:sp>
        <p:nvSpPr>
          <p:cNvPr id="3" name="Slide Number Placeholder 2"/>
          <p:cNvSpPr>
            <a:spLocks noGrp="1"/>
          </p:cNvSpPr>
          <p:nvPr>
            <p:ph type="sldNum" sz="quarter" idx="12"/>
          </p:nvPr>
        </p:nvSpPr>
        <p:spPr/>
        <p:txBody>
          <a:bodyPr/>
          <a:lstStyle/>
          <a:p>
            <a:pPr>
              <a:defRPr/>
            </a:pPr>
            <a:fld id="{B57CF005-8D98-4919-B57E-36FFCCEAB87A}" type="slidenum">
              <a:rPr lang="en-US" smtClean="0"/>
              <a:pPr>
                <a:defRPr/>
              </a:pPr>
              <a:t>8</a:t>
            </a:fld>
            <a:endParaRPr lang="en-US" dirty="0"/>
          </a:p>
        </p:txBody>
      </p:sp>
      <p:sp>
        <p:nvSpPr>
          <p:cNvPr id="4" name="Rectangle 2"/>
          <p:cNvSpPr txBox="1">
            <a:spLocks noChangeArrowheads="1"/>
          </p:cNvSpPr>
          <p:nvPr/>
        </p:nvSpPr>
        <p:spPr bwMode="auto">
          <a:xfrm>
            <a:off x="4572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0" i="0" u="none" strike="noStrike" kern="0" cap="none" spc="0" normalizeH="0" baseline="0" noProof="0" dirty="0" smtClean="0">
                <a:ln>
                  <a:noFill/>
                </a:ln>
                <a:solidFill>
                  <a:srgbClr val="660033"/>
                </a:solidFill>
                <a:effectLst/>
                <a:uLnTx/>
                <a:uFillTx/>
                <a:latin typeface="Candara" pitchFamily="34" charset="0"/>
                <a:ea typeface="+mj-ea"/>
                <a:cs typeface="+mj-cs"/>
              </a:rPr>
              <a:t>Our Investment Strategy</a:t>
            </a:r>
            <a:endParaRPr kumimoji="0" lang="en-US" sz="3200" i="0" u="none" strike="noStrike" kern="0" cap="none" spc="0" normalizeH="0" baseline="0" noProof="0" dirty="0" smtClean="0">
              <a:ln>
                <a:noFill/>
              </a:ln>
              <a:solidFill>
                <a:srgbClr val="660033"/>
              </a:solidFill>
              <a:effectLst/>
              <a:uLnTx/>
              <a:uFillTx/>
              <a:latin typeface="Candara" pitchFamily="34" charset="0"/>
              <a:ea typeface="+mj-ea"/>
              <a:cs typeface="+mj-cs"/>
            </a:endParaRPr>
          </a:p>
        </p:txBody>
      </p:sp>
      <p:sp>
        <p:nvSpPr>
          <p:cNvPr id="5" name="Rectangle 3"/>
          <p:cNvSpPr>
            <a:spLocks noChangeArrowheads="1"/>
          </p:cNvSpPr>
          <p:nvPr/>
        </p:nvSpPr>
        <p:spPr bwMode="auto">
          <a:xfrm>
            <a:off x="381000" y="2286000"/>
            <a:ext cx="2819400" cy="1981200"/>
          </a:xfrm>
          <a:prstGeom prst="rect">
            <a:avLst/>
          </a:prstGeom>
          <a:noFill/>
          <a:ln w="38100" cmpd="dbl">
            <a:noFill/>
            <a:miter lim="800000"/>
            <a:headEnd/>
            <a:tailEnd/>
          </a:ln>
        </p:spPr>
        <p:txBody>
          <a:bodyPr/>
          <a:lstStyle/>
          <a:p>
            <a:pPr algn="ctr">
              <a:lnSpc>
                <a:spcPct val="120000"/>
              </a:lnSpc>
            </a:pPr>
            <a:r>
              <a:rPr lang="en-US" sz="2400" i="1" dirty="0">
                <a:solidFill>
                  <a:srgbClr val="660033"/>
                </a:solidFill>
                <a:latin typeface="Baskerville" pitchFamily="18" charset="0"/>
              </a:rPr>
              <a:t>Deliver consistent long term growth through value investing and risk management without sacrificing returns</a:t>
            </a:r>
          </a:p>
        </p:txBody>
      </p:sp>
      <p:sp>
        <p:nvSpPr>
          <p:cNvPr id="6" name="Rectangle 4"/>
          <p:cNvSpPr txBox="1">
            <a:spLocks noChangeArrowheads="1"/>
          </p:cNvSpPr>
          <p:nvPr/>
        </p:nvSpPr>
        <p:spPr>
          <a:xfrm>
            <a:off x="3810000" y="990600"/>
            <a:ext cx="4648200" cy="5334000"/>
          </a:xfrm>
          <a:prstGeom prst="rect">
            <a:avLst/>
          </a:prstGeom>
          <a:noFill/>
        </p:spPr>
        <p:txBody>
          <a:bodyPr/>
          <a:lstStyle/>
          <a:p>
            <a:pPr marL="0" marR="0" lvl="0" indent="0" algn="l" defTabSz="914400" rtl="0" eaLnBrk="1" fontAlgn="base" latinLnBrk="0" hangingPunct="1">
              <a:lnSpc>
                <a:spcPct val="90000"/>
              </a:lnSpc>
              <a:spcBef>
                <a:spcPct val="20000"/>
              </a:spcBef>
              <a:spcAft>
                <a:spcPct val="0"/>
              </a:spcAft>
              <a:buClr>
                <a:schemeClr val="accent2"/>
              </a:buClr>
              <a:buSzPct val="60000"/>
              <a:buFont typeface="Wingdings" pitchFamily="2" charset="2"/>
              <a:buNone/>
              <a:tabLst/>
              <a:defRPr/>
            </a:pPr>
            <a:r>
              <a:rPr kumimoji="0" lang="en-US" sz="2000" b="0" i="0" u="none" strike="noStrike" kern="0" cap="none" spc="0" normalizeH="0" baseline="0" noProof="0" dirty="0" smtClean="0">
                <a:ln>
                  <a:noFill/>
                </a:ln>
                <a:solidFill>
                  <a:srgbClr val="660033"/>
                </a:solidFill>
                <a:effectLst/>
                <a:uLnTx/>
                <a:uFillTx/>
                <a:latin typeface="Maiandra GD" pitchFamily="34" charset="0"/>
                <a:ea typeface="+mn-ea"/>
                <a:cs typeface="+mn-cs"/>
              </a:rPr>
              <a:t>ARM Pension Managers is a ‘</a:t>
            </a:r>
            <a:r>
              <a:rPr kumimoji="0" lang="en-US" sz="2000" b="1" i="1" u="none" strike="noStrike" kern="0" cap="none" spc="0" normalizeH="0" baseline="0" noProof="0" dirty="0" smtClean="0">
                <a:ln>
                  <a:noFill/>
                </a:ln>
                <a:solidFill>
                  <a:srgbClr val="660033"/>
                </a:solidFill>
                <a:effectLst/>
                <a:uLnTx/>
                <a:uFillTx/>
                <a:latin typeface="Maiandra GD" pitchFamily="34" charset="0"/>
                <a:ea typeface="+mn-ea"/>
                <a:cs typeface="+mn-cs"/>
              </a:rPr>
              <a:t>value-oriented pension manager</a:t>
            </a:r>
            <a:r>
              <a:rPr kumimoji="0" lang="en-US" sz="2000" b="0" i="0" u="none" strike="noStrike" kern="0" cap="none" spc="0" normalizeH="0" baseline="0" noProof="0" dirty="0" smtClean="0">
                <a:ln>
                  <a:noFill/>
                </a:ln>
                <a:solidFill>
                  <a:srgbClr val="660033"/>
                </a:solidFill>
                <a:effectLst/>
                <a:uLnTx/>
                <a:uFillTx/>
                <a:latin typeface="Maiandra GD" pitchFamily="34" charset="0"/>
                <a:ea typeface="+mn-ea"/>
                <a:cs typeface="+mn-cs"/>
              </a:rPr>
              <a:t>’ that seeks to achieve consistent long-term growth of clients’ funds while effectively managing the balance between risk and return. </a:t>
            </a:r>
          </a:p>
          <a:p>
            <a:pPr marL="0" marR="0" lvl="0" indent="0" algn="l" defTabSz="914400" rtl="0" eaLnBrk="1" fontAlgn="base" latinLnBrk="0" hangingPunct="1">
              <a:lnSpc>
                <a:spcPct val="90000"/>
              </a:lnSpc>
              <a:spcBef>
                <a:spcPct val="20000"/>
              </a:spcBef>
              <a:spcAft>
                <a:spcPct val="0"/>
              </a:spcAft>
              <a:buClr>
                <a:schemeClr val="accent2"/>
              </a:buClr>
              <a:buSzPct val="60000"/>
              <a:buFont typeface="Wingdings" pitchFamily="2" charset="2"/>
              <a:buChar char="§"/>
              <a:tabLst/>
              <a:defRPr/>
            </a:pPr>
            <a:endParaRPr kumimoji="0" lang="en-US" sz="20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0" marR="0" lvl="0" indent="0" algn="l" defTabSz="914400" rtl="0" eaLnBrk="1" fontAlgn="base" latinLnBrk="0" hangingPunct="1">
              <a:lnSpc>
                <a:spcPct val="90000"/>
              </a:lnSpc>
              <a:spcBef>
                <a:spcPct val="20000"/>
              </a:spcBef>
              <a:spcAft>
                <a:spcPct val="0"/>
              </a:spcAft>
              <a:buClr>
                <a:schemeClr val="accent2"/>
              </a:buClr>
              <a:buSzPct val="60000"/>
              <a:buFont typeface="Wingdings" pitchFamily="2" charset="2"/>
              <a:buNone/>
              <a:tabLst/>
              <a:defRPr/>
            </a:pPr>
            <a:r>
              <a:rPr kumimoji="0" lang="en-US" sz="2000" b="0" i="0" u="none" strike="noStrike" kern="0" cap="none" spc="0" normalizeH="0" baseline="0" noProof="0" dirty="0" smtClean="0">
                <a:ln>
                  <a:noFill/>
                </a:ln>
                <a:solidFill>
                  <a:srgbClr val="660033"/>
                </a:solidFill>
                <a:effectLst/>
                <a:uLnTx/>
                <a:uFillTx/>
                <a:latin typeface="Maiandra GD" pitchFamily="34" charset="0"/>
                <a:ea typeface="+mn-ea"/>
                <a:cs typeface="+mn-cs"/>
              </a:rPr>
              <a:t>We will invest in securities and assets that we believe are priced below their intrinsic value or are traded at a discount to what we consider to be their true intrinsic value</a:t>
            </a:r>
          </a:p>
          <a:p>
            <a:pPr marL="0" marR="0" lvl="0" indent="0" algn="l" defTabSz="914400" rtl="0" eaLnBrk="1" fontAlgn="base" latinLnBrk="0" hangingPunct="1">
              <a:lnSpc>
                <a:spcPct val="90000"/>
              </a:lnSpc>
              <a:spcBef>
                <a:spcPct val="20000"/>
              </a:spcBef>
              <a:spcAft>
                <a:spcPct val="0"/>
              </a:spcAft>
              <a:buClr>
                <a:schemeClr val="accent2"/>
              </a:buClr>
              <a:buSzPct val="60000"/>
              <a:buFont typeface="Wingdings" pitchFamily="2" charset="2"/>
              <a:buNone/>
              <a:tabLst/>
              <a:defRPr/>
            </a:pPr>
            <a:endParaRPr kumimoji="0" lang="en-US" sz="20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a:p>
            <a:pPr marL="0" marR="0" lvl="0" indent="0" algn="l" defTabSz="914400" rtl="0" eaLnBrk="1" fontAlgn="base" latinLnBrk="0" hangingPunct="1">
              <a:lnSpc>
                <a:spcPct val="90000"/>
              </a:lnSpc>
              <a:spcBef>
                <a:spcPct val="20000"/>
              </a:spcBef>
              <a:spcAft>
                <a:spcPct val="0"/>
              </a:spcAft>
              <a:buClr>
                <a:schemeClr val="accent2"/>
              </a:buClr>
              <a:buSzPct val="60000"/>
              <a:buFont typeface="Wingdings" pitchFamily="2" charset="2"/>
              <a:buNone/>
              <a:tabLst/>
              <a:defRPr/>
            </a:pPr>
            <a:r>
              <a:rPr kumimoji="0" lang="en-US" sz="2000" b="0" i="0" u="none" strike="noStrike" kern="0" cap="none" spc="0" normalizeH="0" baseline="0" noProof="0" dirty="0" smtClean="0">
                <a:ln>
                  <a:noFill/>
                </a:ln>
                <a:solidFill>
                  <a:srgbClr val="660033"/>
                </a:solidFill>
                <a:effectLst/>
                <a:uLnTx/>
                <a:uFillTx/>
                <a:latin typeface="Maiandra GD" pitchFamily="34" charset="0"/>
                <a:ea typeface="+mn-ea"/>
                <a:cs typeface="+mn-cs"/>
              </a:rPr>
              <a:t>We believe that the price of materially undervalued assets will, over time, rise to reflect the value of the underlying company and that this approach to investing allows for significant investment returns while reducing risk. </a:t>
            </a:r>
            <a:br>
              <a:rPr kumimoji="0" lang="en-US" sz="2000" b="0" i="0" u="none" strike="noStrike" kern="0" cap="none" spc="0" normalizeH="0" baseline="0" noProof="0" dirty="0" smtClean="0">
                <a:ln>
                  <a:noFill/>
                </a:ln>
                <a:solidFill>
                  <a:srgbClr val="660033"/>
                </a:solidFill>
                <a:effectLst/>
                <a:uLnTx/>
                <a:uFillTx/>
                <a:latin typeface="Maiandra GD" pitchFamily="34" charset="0"/>
                <a:ea typeface="+mn-ea"/>
                <a:cs typeface="+mn-cs"/>
              </a:rPr>
            </a:br>
            <a:r>
              <a:rPr kumimoji="0" lang="en-US" sz="2000" b="0" i="0" u="none" strike="noStrike" kern="0" cap="none" spc="0" normalizeH="0" baseline="0" noProof="0" dirty="0" smtClean="0">
                <a:ln>
                  <a:noFill/>
                </a:ln>
                <a:solidFill>
                  <a:srgbClr val="660033"/>
                </a:solidFill>
                <a:effectLst/>
                <a:uLnTx/>
                <a:uFillTx/>
                <a:latin typeface="Maiandra GD" pitchFamily="34" charset="0"/>
                <a:ea typeface="+mn-ea"/>
                <a:cs typeface="+mn-cs"/>
              </a:rPr>
              <a:t/>
            </a:r>
            <a:br>
              <a:rPr kumimoji="0" lang="en-US" sz="2000" b="0" i="0" u="none" strike="noStrike" kern="0" cap="none" spc="0" normalizeH="0" baseline="0" noProof="0" dirty="0" smtClean="0">
                <a:ln>
                  <a:noFill/>
                </a:ln>
                <a:solidFill>
                  <a:srgbClr val="660033"/>
                </a:solidFill>
                <a:effectLst/>
                <a:uLnTx/>
                <a:uFillTx/>
                <a:latin typeface="Maiandra GD" pitchFamily="34" charset="0"/>
                <a:ea typeface="+mn-ea"/>
                <a:cs typeface="+mn-cs"/>
              </a:rPr>
            </a:br>
            <a:endParaRPr kumimoji="0" lang="en-US" sz="2000" b="0" i="0" u="none" strike="noStrike" kern="0" cap="none" spc="0" normalizeH="0" baseline="0" noProof="0" dirty="0" smtClean="0">
              <a:ln>
                <a:noFill/>
              </a:ln>
              <a:solidFill>
                <a:srgbClr val="660033"/>
              </a:solidFill>
              <a:effectLst/>
              <a:uLnTx/>
              <a:uFillTx/>
              <a:latin typeface="Maiandra GD" pitchFamily="34" charset="0"/>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ABD4F7E-AFFB-4C63-A7DF-2003F2115BB9}" type="datetime3">
              <a:rPr lang="en-US" smtClean="0"/>
              <a:pPr>
                <a:defRPr/>
              </a:pPr>
              <a:t>18 September 2015</a:t>
            </a:fld>
            <a:endParaRPr lang="en-US" dirty="0"/>
          </a:p>
        </p:txBody>
      </p:sp>
      <p:sp>
        <p:nvSpPr>
          <p:cNvPr id="3" name="Slide Number Placeholder 2"/>
          <p:cNvSpPr>
            <a:spLocks noGrp="1"/>
          </p:cNvSpPr>
          <p:nvPr>
            <p:ph type="sldNum" sz="quarter" idx="12"/>
          </p:nvPr>
        </p:nvSpPr>
        <p:spPr/>
        <p:txBody>
          <a:bodyPr/>
          <a:lstStyle/>
          <a:p>
            <a:pPr>
              <a:defRPr/>
            </a:pPr>
            <a:fld id="{B57CF005-8D98-4919-B57E-36FFCCEAB87A}" type="slidenum">
              <a:rPr lang="en-US" smtClean="0"/>
              <a:pPr>
                <a:defRPr/>
              </a:pPr>
              <a:t>9</a:t>
            </a:fld>
            <a:endParaRPr lang="en-US" dirty="0"/>
          </a:p>
        </p:txBody>
      </p:sp>
      <p:graphicFrame>
        <p:nvGraphicFramePr>
          <p:cNvPr id="6" name="Chart 5"/>
          <p:cNvGraphicFramePr/>
          <p:nvPr/>
        </p:nvGraphicFramePr>
        <p:xfrm>
          <a:off x="457200" y="838200"/>
          <a:ext cx="7924799"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45466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ARM_ProposalTemplate">
  <a:themeElements>
    <a:clrScheme name="ARM_Proposal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RM_Proposal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RM_Proposal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RM_Proposal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RM_Proposal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RM_Proposal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RM_Proposal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RM_Proposal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RM_Proposal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RM_Proposal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RM_Proposal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RM_Proposal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RM_Proposal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RM_Proposal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RM_Proposal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ARM_Proposal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xml><?xml version="1.0" encoding="utf-8"?>
<a:themeOverride xmlns:a="http://schemas.openxmlformats.org/drawingml/2006/main">
  <a:clrScheme name="ARM_Proposal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4.xml><?xml version="1.0" encoding="utf-8"?>
<a:themeOverride xmlns:a="http://schemas.openxmlformats.org/drawingml/2006/main">
  <a:clrScheme name="ARM_Proposal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5.xml><?xml version="1.0" encoding="utf-8"?>
<a:themeOverride xmlns:a="http://schemas.openxmlformats.org/drawingml/2006/main">
  <a:clrScheme name="ARM_Proposal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20227</TotalTime>
  <Words>1098</Words>
  <Application>Microsoft Office PowerPoint</Application>
  <PresentationFormat>On-screen Show (4:3)</PresentationFormat>
  <Paragraphs>321</Paragraphs>
  <Slides>27</Slides>
  <Notes>5</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ARM_ProposalTemplate</vt:lpstr>
      <vt:lpstr>PowerPoint Presentation</vt:lpstr>
      <vt:lpstr>PowerPoint Presentation</vt:lpstr>
      <vt:lpstr>PowerPoint Presentation</vt:lpstr>
      <vt:lpstr>PowerPoint Presentation</vt:lpstr>
      <vt:lpstr>About ARM Pensions (ARMP)</vt:lpstr>
      <vt:lpstr>About ARM Pensions (contd)…</vt:lpstr>
      <vt:lpstr>PowerPoint Presentation</vt:lpstr>
      <vt:lpstr>PowerPoint Presentation</vt:lpstr>
      <vt:lpstr>PowerPoint Presentation</vt:lpstr>
      <vt:lpstr>PowerPoint Presentation</vt:lpstr>
      <vt:lpstr> FREQUENTLY ASKED QUESTIONS </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PowerPoint Presentation</vt:lpstr>
      <vt:lpstr>PowerPoint Presentation</vt:lpstr>
      <vt:lpstr>ARM Pensions &amp; The CPS </vt:lpstr>
      <vt:lpstr>PowerPoint Presentation</vt:lpstr>
      <vt:lpstr>PowerPoint Presentation</vt:lpstr>
      <vt:lpstr>Key Financial Information</vt:lpstr>
      <vt:lpstr>PowerPoint Presentation</vt:lpstr>
    </vt:vector>
  </TitlesOfParts>
  <Company>Asset &amp; Resource Management Co.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ogochukwu</dc:creator>
  <cp:lastModifiedBy>David Adetona</cp:lastModifiedBy>
  <cp:revision>1009</cp:revision>
  <dcterms:created xsi:type="dcterms:W3CDTF">2012-06-26T06:45:37Z</dcterms:created>
  <dcterms:modified xsi:type="dcterms:W3CDTF">2015-09-22T10:17:28Z</dcterms:modified>
</cp:coreProperties>
</file>